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60" r:id="rId5"/>
    <p:sldId id="258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3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96662-46B4-4931-8612-BED1CD7BCE29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20D54-D818-44A2-B1B9-7556ABD5D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403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96662-46B4-4931-8612-BED1CD7BCE29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20D54-D818-44A2-B1B9-7556ABD5D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293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96662-46B4-4931-8612-BED1CD7BCE29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20D54-D818-44A2-B1B9-7556ABD5D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043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96662-46B4-4931-8612-BED1CD7BCE29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20D54-D818-44A2-B1B9-7556ABD5D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049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96662-46B4-4931-8612-BED1CD7BCE29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20D54-D818-44A2-B1B9-7556ABD5D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527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96662-46B4-4931-8612-BED1CD7BCE29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20D54-D818-44A2-B1B9-7556ABD5D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798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96662-46B4-4931-8612-BED1CD7BCE29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20D54-D818-44A2-B1B9-7556ABD5D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486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96662-46B4-4931-8612-BED1CD7BCE29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20D54-D818-44A2-B1B9-7556ABD5D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384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96662-46B4-4931-8612-BED1CD7BCE29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20D54-D818-44A2-B1B9-7556ABD5D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721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96662-46B4-4931-8612-BED1CD7BCE29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20D54-D818-44A2-B1B9-7556ABD5D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263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96662-46B4-4931-8612-BED1CD7BCE29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20D54-D818-44A2-B1B9-7556ABD5D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072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D96662-46B4-4931-8612-BED1CD7BCE29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220D54-D818-44A2-B1B9-7556ABD5D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0957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BF3A52-55B5-7105-1D73-4F32835B8D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The Colors of Us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03A745-420D-026F-8F8C-39951B63DF4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By Dayna Koch</a:t>
            </a:r>
          </a:p>
        </p:txBody>
      </p:sp>
    </p:spTree>
    <p:extLst>
      <p:ext uri="{BB962C8B-B14F-4D97-AF65-F5344CB8AC3E}">
        <p14:creationId xmlns:p14="http://schemas.microsoft.com/office/powerpoint/2010/main" val="3957443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0AEC8-163D-F11E-1799-AB8B9FA98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2D2DD-9319-90D0-B927-70014F6D66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89300" y="6004454"/>
            <a:ext cx="5613400" cy="11612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0" i="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Rebecca Campbell (b.1971), </a:t>
            </a:r>
            <a:r>
              <a:rPr lang="en-US" sz="1400" b="0" i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Two-Year Supply: Clean, 2016</a:t>
            </a:r>
            <a:r>
              <a:rPr lang="en-US" sz="1400" b="0" i="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, Windex, tin plated steel, glass, wood, digital projection, 23 13/16 x 30 inches. Brigham Young University Museum of Art.</a:t>
            </a:r>
            <a:endParaRPr lang="en-US" sz="1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1C64D53-0783-6BCB-C410-C59A0E4AED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53" t="17532" r="14444" b="5323"/>
          <a:stretch/>
        </p:blipFill>
        <p:spPr bwMode="auto">
          <a:xfrm>
            <a:off x="2382653" y="0"/>
            <a:ext cx="7426693" cy="5830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5845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21B52-155C-439F-ED48-8AF6777E5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CB4035-E901-6A2C-2891-339D7AAE43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0100" y="6006603"/>
            <a:ext cx="2971800" cy="4074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Winslow Homer, </a:t>
            </a:r>
            <a:r>
              <a:rPr lang="en-US" sz="1400" i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Moonlight</a:t>
            </a:r>
            <a:r>
              <a:rPr lang="en-US" sz="1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, 1874</a:t>
            </a:r>
            <a:endParaRPr lang="en-US" sz="1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7FADAF6-2841-007D-8F8B-D132B6C28D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7441" y="178523"/>
            <a:ext cx="8577118" cy="572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535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2FF9E0-959E-43A5-0B41-4E984F9E9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6D652A-3D60-FD02-D636-65D1C331B3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4432" y="6370637"/>
            <a:ext cx="3903133" cy="487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Edward Hopper, </a:t>
            </a:r>
            <a:r>
              <a:rPr lang="en-US" sz="1400" i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House by the Railroad, </a:t>
            </a:r>
            <a:r>
              <a:rPr lang="en-US" sz="1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1925</a:t>
            </a:r>
          </a:p>
          <a:p>
            <a:pPr marL="0" indent="0">
              <a:buNone/>
            </a:pPr>
            <a:endParaRPr lang="en-US" sz="1400" dirty="0"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B89501C-D9A2-F47A-2E94-3B75557D49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7037" y="0"/>
            <a:ext cx="7517925" cy="6225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7524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C8AA6-955C-44E7-2F2E-08D8E284F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0E16E4-6D4A-7D77-2D0A-AF2A959927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7745" y="6336770"/>
            <a:ext cx="3116508" cy="5212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Winslow Homer, </a:t>
            </a:r>
            <a:r>
              <a:rPr lang="en-US" sz="1400" i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Fog Warning</a:t>
            </a:r>
            <a:r>
              <a:rPr lang="en-US" sz="1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, 1885</a:t>
            </a:r>
          </a:p>
          <a:p>
            <a:pPr marL="0" indent="0">
              <a:buNone/>
            </a:pPr>
            <a:endParaRPr lang="en-US" sz="1400" dirty="0"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9E0B5A90-5CCC-A086-B67D-A313790B5B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743" y="162937"/>
            <a:ext cx="9462511" cy="5919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86626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69</Words>
  <Application>Microsoft Office PowerPoint</Application>
  <PresentationFormat>Widescreen</PresentationFormat>
  <Paragraphs>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Cambria</vt:lpstr>
      <vt:lpstr>Office Theme</vt:lpstr>
      <vt:lpstr>The Colors of Us</vt:lpstr>
      <vt:lpstr>PowerPoint Presentation</vt:lpstr>
      <vt:lpstr>PowerPoint Presentation</vt:lpstr>
      <vt:lpstr>PowerPoint Presentation</vt:lpstr>
      <vt:lpstr>PowerPoint Presentation</vt:lpstr>
    </vt:vector>
  </TitlesOfParts>
  <Company>Brigham Young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Colors of Us</dc:title>
  <dc:creator>Liz Donakey</dc:creator>
  <cp:lastModifiedBy>Liz Donakey</cp:lastModifiedBy>
  <cp:revision>3</cp:revision>
  <dcterms:created xsi:type="dcterms:W3CDTF">2022-10-06T20:11:28Z</dcterms:created>
  <dcterms:modified xsi:type="dcterms:W3CDTF">2022-10-20T15:17:17Z</dcterms:modified>
</cp:coreProperties>
</file>