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672" autoAdjust="0"/>
  </p:normalViewPr>
  <p:slideViewPr>
    <p:cSldViewPr snapToGrid="0">
      <p:cViewPr varScale="1">
        <p:scale>
          <a:sx n="93" d="100"/>
          <a:sy n="93" d="100"/>
        </p:scale>
        <p:origin x="12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24D1E-365E-4299-A85B-D37E265C90EF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85BE4-330C-4DF5-8DFF-2D2057A5C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917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Anselm Kiefer (1945-)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Untitled,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2016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Oil, acrylic, emulsion, shellac, lead, metal and sediment of electrolysis on canvas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Courtesy of the Parker Foundation</a:t>
            </a:r>
            <a:endParaRPr lang="en-US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085BE4-330C-4DF5-8DFF-2D2057A5C3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2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5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9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731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0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86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2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0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22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0C937-B326-4A6B-98AE-E0813C56144B}" type="datetimeFigureOut">
              <a:rPr lang="en-US" smtClean="0"/>
              <a:t>10/20/2022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A7805-8E5B-495D-93B7-D126D9507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378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C5903-4CC2-12EC-0AC5-78CEEB9968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Monuments, Anselm Kiefer, &amp; Reconciling Our Histories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0D1625-A1CD-3233-012E-34BC43F310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Mark Graham</a:t>
            </a:r>
          </a:p>
        </p:txBody>
      </p:sp>
    </p:spTree>
    <p:extLst>
      <p:ext uri="{BB962C8B-B14F-4D97-AF65-F5344CB8AC3E}">
        <p14:creationId xmlns:p14="http://schemas.microsoft.com/office/powerpoint/2010/main" val="110951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B0DC-5EBE-45CF-438F-8FB6E63B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98FF9-4C6C-B342-C44C-3B75FFE23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82BDF7-8010-2A2B-7D81-D7710C196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028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6D3F6-2936-E8CE-BDA9-6E18D1537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57CA9-7C36-9437-D6A6-2729B4B93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29B6122-753B-5971-ED9F-D428687D8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200" y="-1"/>
            <a:ext cx="5012490" cy="668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EB5CEE99-76A2-2C1C-D07E-9D06413FA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41310" y="0"/>
            <a:ext cx="5012490" cy="668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84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FB29-C57A-5433-C048-F645310C9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5D750-D1EC-6980-2A79-8960A726B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26072D5-0020-CE42-1C57-8E7E220DF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45" y="182562"/>
            <a:ext cx="4869657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5BEDD6DF-D51C-DCB1-1776-A2875CE84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772" y="1027906"/>
            <a:ext cx="6474883" cy="485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235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73F97-0635-8801-E0B9-0E683C60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8808B-5CDE-B436-C7F6-C6BBB9DA8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4BF0BD7-5915-E305-397D-6226E7518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07" y="-16932"/>
            <a:ext cx="5156199" cy="687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0809F1FA-5EA7-F7FE-B903-830915BDD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095" y="0"/>
            <a:ext cx="5156199" cy="687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70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0814-63D2-62C7-DF76-C0816A05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D43E8-0509-4688-BBAB-9606BD7A9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0611C3C-3D84-59DB-B069-3E7B20CCD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92AC9949-641D-3292-B1A9-FAA92B161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033463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362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43</Words>
  <Application>Microsoft Office PowerPoint</Application>
  <PresentationFormat>Widescreen</PresentationFormat>
  <Paragraphs>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Monuments, Anselm Kiefer, &amp; Reconciling Our Histories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Monuments, Anselm Kiefer, &amp; Reconciling Our Histories</dc:title>
  <dc:creator>Liz Donakey</dc:creator>
  <cp:lastModifiedBy>Liz Donakey</cp:lastModifiedBy>
  <cp:revision>2</cp:revision>
  <dcterms:created xsi:type="dcterms:W3CDTF">2022-10-07T19:37:17Z</dcterms:created>
  <dcterms:modified xsi:type="dcterms:W3CDTF">2022-10-20T15:21:21Z</dcterms:modified>
</cp:coreProperties>
</file>