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2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4" r:id="rId20"/>
    <p:sldId id="276" r:id="rId21"/>
  </p:sldIdLst>
  <p:sldSz cx="12192000" cy="6858000"/>
  <p:notesSz cx="6858000" cy="9144000"/>
  <p:embeddedFontLst>
    <p:embeddedFont>
      <p:font typeface="Century Schoolbook" panose="02040604050505020304" pitchFamily="18" charset="0"/>
      <p:regular r:id="rId23"/>
      <p:bold r:id="rId24"/>
      <p:italic r:id="rId25"/>
      <p:boldItalic r:id="rId26"/>
    </p:embeddedFont>
    <p:embeddedFont>
      <p:font typeface="Corbel" panose="020B0503020204020204" pitchFamily="34" charset="0"/>
      <p:regular r:id="rId27"/>
      <p:bold r:id="rId28"/>
      <p:italic r:id="rId29"/>
      <p:boldItalic r:id="rId30"/>
    </p:embeddedFont>
    <p:embeddedFont>
      <p:font typeface="Roboto"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ju9N7iMd67iaKJCKOdwbRVJIVBe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547" autoAdjust="0"/>
  </p:normalViewPr>
  <p:slideViewPr>
    <p:cSldViewPr snapToGrid="0">
      <p:cViewPr varScale="1">
        <p:scale>
          <a:sx n="83" d="100"/>
          <a:sy n="83" d="100"/>
        </p:scale>
        <p:origin x="163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customschemas.google.com/relationships/presentationmetadata" Target="metadata"/><Relationship Id="rId21" Type="http://schemas.openxmlformats.org/officeDocument/2006/relationships/slide" Target="slides/slide19.xml"/><Relationship Id="rId34" Type="http://schemas.openxmlformats.org/officeDocument/2006/relationships/font" Target="fonts/font12.fntdata"/><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7.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levelandart.org/art/1990.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tmuseum.org/art/collection/search/486996"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www.christies.com/en/lot/lot-5621943" TargetMode="External"/><Relationship Id="rId5" Type="http://schemas.openxmlformats.org/officeDocument/2006/relationships/hyperlink" Target="https://www.thebroad.org/art/anselm-kiefer/n%C3%BCrnberg" TargetMode="External"/><Relationship Id="rId4" Type="http://schemas.openxmlformats.org/officeDocument/2006/relationships/hyperlink" Target="https://www.khanacademy.org/humanities/global-culture/concepts-in-art-1980-to-now/x247213a3:cold-war-germany-and-after/v/the-conservators-eye-anselm-kiefer-bohemia-lies-by-the-sea"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Images of Anselm Kiefer’s artworks can be found through the links in this presentation.</a:t>
            </a:r>
            <a:endParaRPr/>
          </a:p>
        </p:txBody>
      </p:sp>
      <p:sp>
        <p:nvSpPr>
          <p:cNvPr id="112" name="Google Shape;11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2" name="Google Shape;172;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https://www.nytimes.com/2022/10/07/arts/design/charles-gaines-governors-island-public-art-chains.html</a:t>
            </a:r>
            <a:endParaRPr dirty="0"/>
          </a:p>
        </p:txBody>
      </p:sp>
      <p:sp>
        <p:nvSpPr>
          <p:cNvPr id="179" name="Google Shape;17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0" name="Google Shape;21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Artwork: </a:t>
            </a:r>
            <a:r>
              <a:rPr lang="en-US" u="sng" dirty="0">
                <a:solidFill>
                  <a:schemeClr val="hlink"/>
                </a:solidFill>
                <a:hlinkClick r:id="rId3"/>
              </a:rPr>
              <a:t>https://www.clevelandart.org/art/1990.8</a:t>
            </a:r>
            <a:r>
              <a:rPr lang="en-US" dirty="0"/>
              <a:t> </a:t>
            </a:r>
          </a:p>
          <a:p>
            <a:pPr marL="0" lvl="0" indent="0" algn="l" rtl="0">
              <a:spcBef>
                <a:spcPts val="0"/>
              </a:spcBef>
              <a:spcAft>
                <a:spcPts val="0"/>
              </a:spcAft>
              <a:buNone/>
            </a:pPr>
            <a:r>
              <a:rPr lang="en-US" dirty="0"/>
              <a:t>Additional Information: https://thepostcalvin.com/salt-ash-and-lead-an-artist-and-his-materials/</a:t>
            </a:r>
          </a:p>
          <a:p>
            <a:pPr marL="0" lvl="0" indent="0" algn="l" rtl="0">
              <a:spcBef>
                <a:spcPts val="0"/>
              </a:spcBef>
              <a:spcAft>
                <a:spcPts val="0"/>
              </a:spcAft>
              <a:buNone/>
            </a:pPr>
            <a:endParaRPr dirty="0"/>
          </a:p>
        </p:txBody>
      </p:sp>
      <p:sp>
        <p:nvSpPr>
          <p:cNvPr id="216" name="Google Shape;216;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 name="Google Shape;22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Examples: </a:t>
            </a:r>
          </a:p>
          <a:p>
            <a:pPr marL="0" lvl="0" indent="0" algn="l" rtl="0">
              <a:spcBef>
                <a:spcPts val="0"/>
              </a:spcBef>
              <a:spcAft>
                <a:spcPts val="0"/>
              </a:spcAft>
              <a:buNone/>
            </a:pPr>
            <a:endParaRPr lang="en-US" dirty="0"/>
          </a:p>
          <a:p>
            <a:pPr marL="0" lvl="0" indent="0" algn="l" rtl="0">
              <a:spcBef>
                <a:spcPts val="0"/>
              </a:spcBef>
              <a:spcAft>
                <a:spcPts val="0"/>
              </a:spcAft>
              <a:buNone/>
            </a:pPr>
            <a:r>
              <a:rPr lang="en-US" i="1" dirty="0"/>
              <a:t>Bohemia Lies by the Sea</a:t>
            </a:r>
            <a:r>
              <a:rPr lang="en-US" dirty="0"/>
              <a:t>, 1996: </a:t>
            </a:r>
            <a:r>
              <a:rPr lang="en-US" u="sng" dirty="0">
                <a:solidFill>
                  <a:schemeClr val="hlink"/>
                </a:solidFill>
                <a:hlinkClick r:id="rId3"/>
              </a:rPr>
              <a:t>https://www.metmuseum.org/art/collection/search/486996</a:t>
            </a:r>
            <a:r>
              <a:rPr lang="en-US" dirty="0"/>
              <a:t> OR </a:t>
            </a:r>
            <a:r>
              <a:rPr lang="en-US" u="sng" dirty="0">
                <a:solidFill>
                  <a:schemeClr val="hlink"/>
                </a:solidFill>
                <a:hlinkClick r:id="rId4"/>
              </a:rPr>
              <a:t>https://www.khanacademy.org/humanities/global-culture/concepts-in-art-1980-to-now/x247213a3:cold-war-germany-and-after/v/the-conservators-eye-anselm-kiefer-bohemia-lies-by-the-sea</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sz="1050" i="1" dirty="0">
                <a:solidFill>
                  <a:srgbClr val="333F48"/>
                </a:solidFill>
                <a:highlight>
                  <a:srgbClr val="FFFFFF"/>
                </a:highlight>
                <a:latin typeface="Roboto"/>
                <a:ea typeface="Roboto"/>
                <a:cs typeface="Roboto"/>
                <a:sym typeface="Roboto"/>
              </a:rPr>
              <a:t>Nürnberg</a:t>
            </a:r>
            <a:r>
              <a:rPr lang="en-US" dirty="0"/>
              <a:t>, 1982: </a:t>
            </a:r>
            <a:r>
              <a:rPr lang="en-US" u="sng" dirty="0">
                <a:solidFill>
                  <a:schemeClr val="hlink"/>
                </a:solidFill>
                <a:hlinkClick r:id="rId5"/>
              </a:rPr>
              <a:t>https://www.thebroad.org/art/anselm-kiefer/n%C3%BCrnberg</a:t>
            </a:r>
            <a:r>
              <a:rPr lang="en-US" dirty="0"/>
              <a:t> </a:t>
            </a:r>
          </a:p>
          <a:p>
            <a:pPr marL="0" lvl="0" indent="0" algn="l" rtl="0">
              <a:spcBef>
                <a:spcPts val="0"/>
              </a:spcBef>
              <a:spcAft>
                <a:spcPts val="0"/>
              </a:spcAft>
              <a:buNone/>
            </a:pPr>
            <a:endParaRPr lang="en-US" dirty="0"/>
          </a:p>
          <a:p>
            <a:pPr marL="0" lvl="0" indent="0" algn="l" rtl="0">
              <a:spcBef>
                <a:spcPts val="0"/>
              </a:spcBef>
              <a:spcAft>
                <a:spcPts val="0"/>
              </a:spcAft>
              <a:buNone/>
            </a:pPr>
            <a:r>
              <a:rPr lang="en-US" i="1" dirty="0"/>
              <a:t>Iron Path</a:t>
            </a:r>
            <a:r>
              <a:rPr lang="en-US" dirty="0"/>
              <a:t>, 1986: </a:t>
            </a:r>
            <a:r>
              <a:rPr lang="en-US" u="sng" dirty="0">
                <a:solidFill>
                  <a:schemeClr val="hlink"/>
                </a:solidFill>
                <a:hlinkClick r:id="rId6"/>
              </a:rPr>
              <a:t>https://www.christies.com/en/lot/lot-5621943</a:t>
            </a:r>
            <a:r>
              <a:rPr lang="en-US" dirty="0"/>
              <a:t> [Auschwitz Concentration Camp]</a:t>
            </a:r>
          </a:p>
          <a:p>
            <a:pPr marL="0" lvl="0" indent="0" algn="l" rtl="0">
              <a:spcBef>
                <a:spcPts val="0"/>
              </a:spcBef>
              <a:spcAft>
                <a:spcPts val="0"/>
              </a:spcAft>
              <a:buNone/>
            </a:pPr>
            <a:endParaRPr dirty="0"/>
          </a:p>
        </p:txBody>
      </p:sp>
      <p:sp>
        <p:nvSpPr>
          <p:cNvPr id="232" name="Google Shape;232;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2" name="Google Shape;242;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0" name="Google Shape;130;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7" name="Google Shape;137;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0" name="Google Shape;150;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8" title="Page Number Shape"/>
          <p:cNvSpPr/>
          <p:nvPr/>
        </p:nvSpPr>
        <p:spPr>
          <a:xfrm>
            <a:off x="11784011" y="1189204"/>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lt2"/>
          </a:solidFill>
          <a:ln>
            <a:noFill/>
          </a:ln>
        </p:spPr>
      </p:sp>
      <p:sp>
        <p:nvSpPr>
          <p:cNvPr id="15" name="Google Shape;15;p28"/>
          <p:cNvSpPr txBox="1">
            <a:spLocks noGrp="1"/>
          </p:cNvSpPr>
          <p:nvPr>
            <p:ph type="ctrTitle"/>
          </p:nvPr>
        </p:nvSpPr>
        <p:spPr>
          <a:xfrm>
            <a:off x="1088913" y="1143293"/>
            <a:ext cx="7034362" cy="4268965"/>
          </a:xfrm>
          <a:prstGeom prst="rect">
            <a:avLst/>
          </a:prstGeom>
          <a:noFill/>
          <a:ln>
            <a:noFill/>
          </a:ln>
        </p:spPr>
        <p:txBody>
          <a:bodyPr spcFirstLastPara="1" wrap="square" lIns="91425" tIns="45700" rIns="91425" bIns="45700" anchor="t" anchorCtr="0">
            <a:normAutofit/>
          </a:bodyPr>
          <a:lstStyle>
            <a:lvl1pPr lvl="0" algn="l">
              <a:lnSpc>
                <a:spcPct val="85000"/>
              </a:lnSpc>
              <a:spcBef>
                <a:spcPts val="0"/>
              </a:spcBef>
              <a:spcAft>
                <a:spcPts val="0"/>
              </a:spcAft>
              <a:buClr>
                <a:schemeClr val="lt2"/>
              </a:buClr>
              <a:buSzPts val="7700"/>
              <a:buFont typeface="Century Schoolbook"/>
              <a:buNone/>
              <a:defRPr sz="77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28"/>
          <p:cNvSpPr txBox="1">
            <a:spLocks noGrp="1"/>
          </p:cNvSpPr>
          <p:nvPr>
            <p:ph type="subTitle" idx="1"/>
          </p:nvPr>
        </p:nvSpPr>
        <p:spPr>
          <a:xfrm>
            <a:off x="1088914" y="5537925"/>
            <a:ext cx="7034362" cy="706355"/>
          </a:xfrm>
          <a:prstGeom prst="rect">
            <a:avLst/>
          </a:prstGeom>
          <a:noFill/>
          <a:ln>
            <a:noFill/>
          </a:ln>
        </p:spPr>
        <p:txBody>
          <a:bodyPr spcFirstLastPara="1" wrap="square" lIns="91425" tIns="45700" rIns="91425" bIns="45700" anchor="t" anchorCtr="0">
            <a:normAutofit/>
          </a:bodyPr>
          <a:lstStyle>
            <a:lvl1pPr lvl="0" algn="l">
              <a:lnSpc>
                <a:spcPct val="114000"/>
              </a:lnSpc>
              <a:spcBef>
                <a:spcPts val="0"/>
              </a:spcBef>
              <a:spcAft>
                <a:spcPts val="0"/>
              </a:spcAft>
              <a:buClr>
                <a:schemeClr val="lt2"/>
              </a:buClr>
              <a:buSzPts val="2000"/>
              <a:buNone/>
              <a:defRPr sz="2000" b="0" i="1">
                <a:solidFill>
                  <a:schemeClr val="lt2"/>
                </a:solidFill>
              </a:defRPr>
            </a:lvl1pPr>
            <a:lvl2pPr lvl="1" algn="ctr">
              <a:lnSpc>
                <a:spcPct val="112000"/>
              </a:lnSpc>
              <a:spcBef>
                <a:spcPts val="900"/>
              </a:spcBef>
              <a:spcAft>
                <a:spcPts val="0"/>
              </a:spcAft>
              <a:buClr>
                <a:srgbClr val="FEFEFE"/>
              </a:buClr>
              <a:buSzPts val="2000"/>
              <a:buNone/>
              <a:defRPr sz="2000"/>
            </a:lvl2pPr>
            <a:lvl3pPr lvl="2" algn="ctr">
              <a:lnSpc>
                <a:spcPct val="112000"/>
              </a:lnSpc>
              <a:spcBef>
                <a:spcPts val="900"/>
              </a:spcBef>
              <a:spcAft>
                <a:spcPts val="0"/>
              </a:spcAft>
              <a:buClr>
                <a:srgbClr val="FEFEFE"/>
              </a:buClr>
              <a:buSzPts val="1800"/>
              <a:buNone/>
              <a:defRPr sz="1800"/>
            </a:lvl3pPr>
            <a:lvl4pPr lvl="3" algn="ctr">
              <a:lnSpc>
                <a:spcPct val="112000"/>
              </a:lnSpc>
              <a:spcBef>
                <a:spcPts val="900"/>
              </a:spcBef>
              <a:spcAft>
                <a:spcPts val="0"/>
              </a:spcAft>
              <a:buClr>
                <a:srgbClr val="FEFEFE"/>
              </a:buClr>
              <a:buSzPts val="1600"/>
              <a:buNone/>
              <a:defRPr sz="1600"/>
            </a:lvl4pPr>
            <a:lvl5pPr lvl="4" algn="ctr">
              <a:lnSpc>
                <a:spcPct val="112000"/>
              </a:lnSpc>
              <a:spcBef>
                <a:spcPts val="900"/>
              </a:spcBef>
              <a:spcAft>
                <a:spcPts val="0"/>
              </a:spcAft>
              <a:buClr>
                <a:srgbClr val="FEFEFE"/>
              </a:buClr>
              <a:buSzPts val="1600"/>
              <a:buNone/>
              <a:defRPr sz="1600"/>
            </a:lvl5pPr>
            <a:lvl6pPr lvl="5" algn="ctr">
              <a:lnSpc>
                <a:spcPct val="112000"/>
              </a:lnSpc>
              <a:spcBef>
                <a:spcPts val="1300"/>
              </a:spcBef>
              <a:spcAft>
                <a:spcPts val="0"/>
              </a:spcAft>
              <a:buClr>
                <a:srgbClr val="FEFEFE"/>
              </a:buClr>
              <a:buSzPts val="1600"/>
              <a:buNone/>
              <a:defRPr sz="1600"/>
            </a:lvl6pPr>
            <a:lvl7pPr lvl="6" algn="ctr">
              <a:lnSpc>
                <a:spcPct val="112000"/>
              </a:lnSpc>
              <a:spcBef>
                <a:spcPts val="1300"/>
              </a:spcBef>
              <a:spcAft>
                <a:spcPts val="0"/>
              </a:spcAft>
              <a:buClr>
                <a:srgbClr val="FEFEFE"/>
              </a:buClr>
              <a:buSzPts val="1600"/>
              <a:buNone/>
              <a:defRPr sz="1600"/>
            </a:lvl7pPr>
            <a:lvl8pPr lvl="7" algn="ctr">
              <a:lnSpc>
                <a:spcPct val="112000"/>
              </a:lnSpc>
              <a:spcBef>
                <a:spcPts val="1300"/>
              </a:spcBef>
              <a:spcAft>
                <a:spcPts val="0"/>
              </a:spcAft>
              <a:buClr>
                <a:srgbClr val="FEFEFE"/>
              </a:buClr>
              <a:buSzPts val="1600"/>
              <a:buNone/>
              <a:defRPr sz="1600"/>
            </a:lvl8pPr>
            <a:lvl9pPr lvl="8" algn="ctr">
              <a:lnSpc>
                <a:spcPct val="112000"/>
              </a:lnSpc>
              <a:spcBef>
                <a:spcPts val="1300"/>
              </a:spcBef>
              <a:spcAft>
                <a:spcPts val="0"/>
              </a:spcAft>
              <a:buClr>
                <a:srgbClr val="FEFEFE"/>
              </a:buClr>
              <a:buSzPts val="1600"/>
              <a:buNone/>
              <a:defRPr sz="1600"/>
            </a:lvl9pPr>
          </a:lstStyle>
          <a:p>
            <a:endParaRPr/>
          </a:p>
        </p:txBody>
      </p:sp>
      <p:sp>
        <p:nvSpPr>
          <p:cNvPr id="17" name="Google Shape;17;p28"/>
          <p:cNvSpPr txBox="1">
            <a:spLocks noGrp="1"/>
          </p:cNvSpPr>
          <p:nvPr>
            <p:ph type="dt" idx="10"/>
          </p:nvPr>
        </p:nvSpPr>
        <p:spPr>
          <a:xfrm>
            <a:off x="1088913" y="6314440"/>
            <a:ext cx="1596622" cy="36512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200">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8"/>
          <p:cNvSpPr txBox="1">
            <a:spLocks noGrp="1"/>
          </p:cNvSpPr>
          <p:nvPr>
            <p:ph type="ftr" idx="11"/>
          </p:nvPr>
        </p:nvSpPr>
        <p:spPr>
          <a:xfrm>
            <a:off x="3000591" y="6314440"/>
            <a:ext cx="5122683" cy="36512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b="0">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8"/>
          <p:cNvSpPr txBox="1">
            <a:spLocks noGrp="1"/>
          </p:cNvSpPr>
          <p:nvPr>
            <p:ph type="sldNum" idx="12"/>
          </p:nvPr>
        </p:nvSpPr>
        <p:spPr>
          <a:xfrm>
            <a:off x="11784011" y="1416216"/>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1pPr>
            <a:lvl2pPr marL="0" lvl="1"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2pPr>
            <a:lvl3pPr marL="0" lvl="2"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3pPr>
            <a:lvl4pPr marL="0" lvl="3"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4pPr>
            <a:lvl5pPr marL="0" lvl="4"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5pPr>
            <a:lvl6pPr marL="0" lvl="5"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6pPr>
            <a:lvl7pPr marL="0" lvl="6"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7pPr>
            <a:lvl8pPr marL="0" lvl="7"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8pPr>
            <a:lvl9pPr marL="0" lvl="8"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9pPr>
          </a:lstStyle>
          <a:p>
            <a:pPr marL="0" lvl="0" indent="0" algn="r" rtl="0">
              <a:spcBef>
                <a:spcPts val="0"/>
              </a:spcBef>
              <a:spcAft>
                <a:spcPts val="0"/>
              </a:spcAft>
              <a:buNone/>
            </a:pPr>
            <a:fld id="{00000000-1234-1234-1234-123412341234}" type="slidenum">
              <a:rPr lang="en-US"/>
              <a:t>‹#›</a:t>
            </a:fld>
            <a:endParaRPr/>
          </a:p>
        </p:txBody>
      </p:sp>
      <p:cxnSp>
        <p:nvCxnSpPr>
          <p:cNvPr id="20" name="Google Shape;20;p28" title="Verticle Rule Line"/>
          <p:cNvCxnSpPr/>
          <p:nvPr/>
        </p:nvCxnSpPr>
        <p:spPr>
          <a:xfrm>
            <a:off x="773855" y="1257300"/>
            <a:ext cx="0" cy="5600700"/>
          </a:xfrm>
          <a:prstGeom prst="straightConnector1">
            <a:avLst/>
          </a:prstGeom>
          <a:noFill/>
          <a:ln w="25400" cap="flat" cmpd="sng">
            <a:solidFill>
              <a:schemeClr val="lt2"/>
            </a:solidFill>
            <a:prstDash val="solid"/>
            <a:round/>
            <a:headEnd type="none" w="sm" len="sm"/>
            <a:tailEnd type="none" w="sm" len="sm"/>
          </a:ln>
        </p:spPr>
      </p:cxnSp>
    </p:spTree>
  </p:cSld>
  <p:clrMapOvr>
    <a:masterClrMapping/>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2"/>
        <p:cNvGrpSpPr/>
        <p:nvPr/>
      </p:nvGrpSpPr>
      <p:grpSpPr>
        <a:xfrm>
          <a:off x="0" y="0"/>
          <a:ext cx="0" cy="0"/>
          <a:chOff x="0" y="0"/>
          <a:chExt cx="0" cy="0"/>
        </a:xfrm>
      </p:grpSpPr>
      <p:sp>
        <p:nvSpPr>
          <p:cNvPr id="83" name="Google Shape;83;p36"/>
          <p:cNvSpPr txBox="1">
            <a:spLocks noGrp="1"/>
          </p:cNvSpPr>
          <p:nvPr>
            <p:ph type="title"/>
          </p:nvPr>
        </p:nvSpPr>
        <p:spPr>
          <a:xfrm>
            <a:off x="762000" y="555479"/>
            <a:ext cx="3838776" cy="1921022"/>
          </a:xfrm>
          <a:prstGeom prst="rect">
            <a:avLst/>
          </a:prstGeom>
          <a:noFill/>
          <a:ln>
            <a:noFill/>
          </a:ln>
        </p:spPr>
        <p:txBody>
          <a:bodyPr spcFirstLastPara="1" wrap="square" lIns="91425" tIns="45700" rIns="91425" bIns="45700" anchor="t" anchorCtr="0">
            <a:noAutofit/>
          </a:bodyPr>
          <a:lstStyle>
            <a:lvl1pPr lvl="0" algn="r">
              <a:lnSpc>
                <a:spcPct val="93000"/>
              </a:lnSpc>
              <a:spcBef>
                <a:spcPts val="0"/>
              </a:spcBef>
              <a:spcAft>
                <a:spcPts val="0"/>
              </a:spcAft>
              <a:buClr>
                <a:srgbClr val="262626"/>
              </a:buClr>
              <a:buSzPts val="4000"/>
              <a:buFont typeface="Century Schoolbook"/>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36"/>
          <p:cNvSpPr txBox="1">
            <a:spLocks noGrp="1"/>
          </p:cNvSpPr>
          <p:nvPr>
            <p:ph type="body" idx="1"/>
          </p:nvPr>
        </p:nvSpPr>
        <p:spPr>
          <a:xfrm>
            <a:off x="5181600" y="564147"/>
            <a:ext cx="6248400" cy="5622644"/>
          </a:xfrm>
          <a:prstGeom prst="rect">
            <a:avLst/>
          </a:prstGeom>
          <a:noFill/>
          <a:ln>
            <a:noFill/>
          </a:ln>
        </p:spPr>
        <p:txBody>
          <a:bodyPr spcFirstLastPara="1" wrap="square" lIns="91425" tIns="45700" rIns="91425" bIns="45700" anchor="t" anchorCtr="0">
            <a:normAutofit/>
          </a:bodyPr>
          <a:lstStyle>
            <a:lvl1pPr marL="457200" lvl="0" indent="-355600" algn="l">
              <a:lnSpc>
                <a:spcPct val="112000"/>
              </a:lnSpc>
              <a:spcBef>
                <a:spcPts val="900"/>
              </a:spcBef>
              <a:spcAft>
                <a:spcPts val="0"/>
              </a:spcAft>
              <a:buClr>
                <a:srgbClr val="262626"/>
              </a:buClr>
              <a:buSzPts val="2000"/>
              <a:buChar char="•"/>
              <a:defRPr sz="2000"/>
            </a:lvl1pPr>
            <a:lvl2pPr marL="914400" lvl="1" indent="-342900" algn="l">
              <a:lnSpc>
                <a:spcPct val="112000"/>
              </a:lnSpc>
              <a:spcBef>
                <a:spcPts val="900"/>
              </a:spcBef>
              <a:spcAft>
                <a:spcPts val="0"/>
              </a:spcAft>
              <a:buClr>
                <a:srgbClr val="262626"/>
              </a:buClr>
              <a:buSzPts val="1800"/>
              <a:buChar char="–"/>
              <a:defRPr sz="1800"/>
            </a:lvl2pPr>
            <a:lvl3pPr marL="1371600" lvl="2" indent="-330200" algn="l">
              <a:lnSpc>
                <a:spcPct val="112000"/>
              </a:lnSpc>
              <a:spcBef>
                <a:spcPts val="900"/>
              </a:spcBef>
              <a:spcAft>
                <a:spcPts val="0"/>
              </a:spcAft>
              <a:buClr>
                <a:srgbClr val="262626"/>
              </a:buClr>
              <a:buSzPts val="1600"/>
              <a:buChar char="•"/>
              <a:defRPr sz="1600"/>
            </a:lvl3pPr>
            <a:lvl4pPr marL="1828800" lvl="3" indent="-317500" algn="l">
              <a:lnSpc>
                <a:spcPct val="112000"/>
              </a:lnSpc>
              <a:spcBef>
                <a:spcPts val="900"/>
              </a:spcBef>
              <a:spcAft>
                <a:spcPts val="0"/>
              </a:spcAft>
              <a:buClr>
                <a:srgbClr val="262626"/>
              </a:buClr>
              <a:buSzPts val="1400"/>
              <a:buChar char="–"/>
              <a:defRPr sz="1400"/>
            </a:lvl4pPr>
            <a:lvl5pPr marL="2286000" lvl="4" indent="-317500" algn="l">
              <a:lnSpc>
                <a:spcPct val="112000"/>
              </a:lnSpc>
              <a:spcBef>
                <a:spcPts val="900"/>
              </a:spcBef>
              <a:spcAft>
                <a:spcPts val="0"/>
              </a:spcAft>
              <a:buClr>
                <a:srgbClr val="262626"/>
              </a:buClr>
              <a:buSzPts val="1400"/>
              <a:buChar char="•"/>
              <a:defRPr sz="1400"/>
            </a:lvl5pPr>
            <a:lvl6pPr marL="2743200" lvl="5" indent="-317500" algn="l">
              <a:lnSpc>
                <a:spcPct val="112000"/>
              </a:lnSpc>
              <a:spcBef>
                <a:spcPts val="1300"/>
              </a:spcBef>
              <a:spcAft>
                <a:spcPts val="0"/>
              </a:spcAft>
              <a:buClr>
                <a:srgbClr val="262626"/>
              </a:buClr>
              <a:buSzPts val="1400"/>
              <a:buChar char="–"/>
              <a:defRPr sz="1400"/>
            </a:lvl6pPr>
            <a:lvl7pPr marL="3200400" lvl="6" indent="-317500" algn="l">
              <a:lnSpc>
                <a:spcPct val="112000"/>
              </a:lnSpc>
              <a:spcBef>
                <a:spcPts val="1300"/>
              </a:spcBef>
              <a:spcAft>
                <a:spcPts val="0"/>
              </a:spcAft>
              <a:buClr>
                <a:srgbClr val="262626"/>
              </a:buClr>
              <a:buSzPts val="1400"/>
              <a:buChar char="•"/>
              <a:defRPr sz="1400"/>
            </a:lvl7pPr>
            <a:lvl8pPr marL="3657600" lvl="7" indent="-317500" algn="l">
              <a:lnSpc>
                <a:spcPct val="112000"/>
              </a:lnSpc>
              <a:spcBef>
                <a:spcPts val="1300"/>
              </a:spcBef>
              <a:spcAft>
                <a:spcPts val="0"/>
              </a:spcAft>
              <a:buClr>
                <a:srgbClr val="262626"/>
              </a:buClr>
              <a:buSzPts val="1400"/>
              <a:buChar char="–"/>
              <a:defRPr sz="1400"/>
            </a:lvl8pPr>
            <a:lvl9pPr marL="4114800" lvl="8" indent="-317500" algn="l">
              <a:lnSpc>
                <a:spcPct val="112000"/>
              </a:lnSpc>
              <a:spcBef>
                <a:spcPts val="1300"/>
              </a:spcBef>
              <a:spcAft>
                <a:spcPts val="0"/>
              </a:spcAft>
              <a:buClr>
                <a:srgbClr val="262626"/>
              </a:buClr>
              <a:buSzPts val="1400"/>
              <a:buChar char="•"/>
              <a:defRPr sz="1400"/>
            </a:lvl9pPr>
          </a:lstStyle>
          <a:p>
            <a:endParaRPr/>
          </a:p>
        </p:txBody>
      </p:sp>
      <p:sp>
        <p:nvSpPr>
          <p:cNvPr id="85" name="Google Shape;85;p36"/>
          <p:cNvSpPr txBox="1">
            <a:spLocks noGrp="1"/>
          </p:cNvSpPr>
          <p:nvPr>
            <p:ph type="body" idx="2"/>
          </p:nvPr>
        </p:nvSpPr>
        <p:spPr>
          <a:xfrm>
            <a:off x="762000" y="2621512"/>
            <a:ext cx="3838776" cy="3239537"/>
          </a:xfrm>
          <a:prstGeom prst="rect">
            <a:avLst/>
          </a:prstGeom>
          <a:noFill/>
          <a:ln>
            <a:noFill/>
          </a:ln>
        </p:spPr>
        <p:txBody>
          <a:bodyPr spcFirstLastPara="1" wrap="square" lIns="91425" tIns="45700" rIns="91425" bIns="45700" anchor="t" anchorCtr="0">
            <a:normAutofit/>
          </a:bodyPr>
          <a:lstStyle>
            <a:lvl1pPr marL="457200" lvl="0" indent="-228600" algn="r">
              <a:lnSpc>
                <a:spcPct val="125000"/>
              </a:lnSpc>
              <a:spcBef>
                <a:spcPts val="900"/>
              </a:spcBef>
              <a:spcAft>
                <a:spcPts val="0"/>
              </a:spcAft>
              <a:buClr>
                <a:srgbClr val="262626"/>
              </a:buClr>
              <a:buSzPts val="1600"/>
              <a:buNone/>
              <a:defRPr sz="1600"/>
            </a:lvl1pPr>
            <a:lvl2pPr marL="914400" lvl="1" indent="-228600" algn="l">
              <a:lnSpc>
                <a:spcPct val="112000"/>
              </a:lnSpc>
              <a:spcBef>
                <a:spcPts val="900"/>
              </a:spcBef>
              <a:spcAft>
                <a:spcPts val="0"/>
              </a:spcAft>
              <a:buClr>
                <a:srgbClr val="262626"/>
              </a:buClr>
              <a:buSzPts val="1400"/>
              <a:buNone/>
              <a:defRPr sz="1400"/>
            </a:lvl2pPr>
            <a:lvl3pPr marL="1371600" lvl="2" indent="-228600" algn="l">
              <a:lnSpc>
                <a:spcPct val="112000"/>
              </a:lnSpc>
              <a:spcBef>
                <a:spcPts val="900"/>
              </a:spcBef>
              <a:spcAft>
                <a:spcPts val="0"/>
              </a:spcAft>
              <a:buClr>
                <a:srgbClr val="262626"/>
              </a:buClr>
              <a:buSzPts val="1200"/>
              <a:buNone/>
              <a:defRPr sz="1200"/>
            </a:lvl3pPr>
            <a:lvl4pPr marL="1828800" lvl="3" indent="-228600" algn="l">
              <a:lnSpc>
                <a:spcPct val="112000"/>
              </a:lnSpc>
              <a:spcBef>
                <a:spcPts val="900"/>
              </a:spcBef>
              <a:spcAft>
                <a:spcPts val="0"/>
              </a:spcAft>
              <a:buClr>
                <a:srgbClr val="262626"/>
              </a:buClr>
              <a:buSzPts val="1000"/>
              <a:buNone/>
              <a:defRPr sz="1000"/>
            </a:lvl4pPr>
            <a:lvl5pPr marL="2286000" lvl="4" indent="-228600" algn="l">
              <a:lnSpc>
                <a:spcPct val="112000"/>
              </a:lnSpc>
              <a:spcBef>
                <a:spcPts val="900"/>
              </a:spcBef>
              <a:spcAft>
                <a:spcPts val="0"/>
              </a:spcAft>
              <a:buClr>
                <a:srgbClr val="262626"/>
              </a:buClr>
              <a:buSzPts val="1000"/>
              <a:buNone/>
              <a:defRPr sz="1000"/>
            </a:lvl5pPr>
            <a:lvl6pPr marL="2743200" lvl="5" indent="-228600" algn="l">
              <a:lnSpc>
                <a:spcPct val="112000"/>
              </a:lnSpc>
              <a:spcBef>
                <a:spcPts val="1300"/>
              </a:spcBef>
              <a:spcAft>
                <a:spcPts val="0"/>
              </a:spcAft>
              <a:buClr>
                <a:srgbClr val="262626"/>
              </a:buClr>
              <a:buSzPts val="1000"/>
              <a:buNone/>
              <a:defRPr sz="1000"/>
            </a:lvl6pPr>
            <a:lvl7pPr marL="3200400" lvl="6" indent="-228600" algn="l">
              <a:lnSpc>
                <a:spcPct val="112000"/>
              </a:lnSpc>
              <a:spcBef>
                <a:spcPts val="1300"/>
              </a:spcBef>
              <a:spcAft>
                <a:spcPts val="0"/>
              </a:spcAft>
              <a:buClr>
                <a:srgbClr val="262626"/>
              </a:buClr>
              <a:buSzPts val="1000"/>
              <a:buNone/>
              <a:defRPr sz="1000"/>
            </a:lvl7pPr>
            <a:lvl8pPr marL="3657600" lvl="7" indent="-228600" algn="l">
              <a:lnSpc>
                <a:spcPct val="112000"/>
              </a:lnSpc>
              <a:spcBef>
                <a:spcPts val="1300"/>
              </a:spcBef>
              <a:spcAft>
                <a:spcPts val="0"/>
              </a:spcAft>
              <a:buClr>
                <a:srgbClr val="262626"/>
              </a:buClr>
              <a:buSzPts val="1000"/>
              <a:buNone/>
              <a:defRPr sz="1000"/>
            </a:lvl8pPr>
            <a:lvl9pPr marL="4114800" lvl="8" indent="-228600" algn="l">
              <a:lnSpc>
                <a:spcPct val="112000"/>
              </a:lnSpc>
              <a:spcBef>
                <a:spcPts val="1300"/>
              </a:spcBef>
              <a:spcAft>
                <a:spcPts val="0"/>
              </a:spcAft>
              <a:buClr>
                <a:srgbClr val="262626"/>
              </a:buClr>
              <a:buSzPts val="1000"/>
              <a:buNone/>
              <a:defRPr sz="1000"/>
            </a:lvl9pPr>
          </a:lstStyle>
          <a:p>
            <a:endParaRPr/>
          </a:p>
        </p:txBody>
      </p:sp>
      <p:sp>
        <p:nvSpPr>
          <p:cNvPr id="86" name="Google Shape;86;p36"/>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36"/>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36"/>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9"/>
        <p:cNvGrpSpPr/>
        <p:nvPr/>
      </p:nvGrpSpPr>
      <p:grpSpPr>
        <a:xfrm>
          <a:off x="0" y="0"/>
          <a:ext cx="0" cy="0"/>
          <a:chOff x="0" y="0"/>
          <a:chExt cx="0" cy="0"/>
        </a:xfrm>
      </p:grpSpPr>
      <p:sp>
        <p:nvSpPr>
          <p:cNvPr id="90" name="Google Shape;90;p37"/>
          <p:cNvSpPr txBox="1">
            <a:spLocks noGrp="1"/>
          </p:cNvSpPr>
          <p:nvPr>
            <p:ph type="title"/>
          </p:nvPr>
        </p:nvSpPr>
        <p:spPr>
          <a:xfrm>
            <a:off x="758952" y="557261"/>
            <a:ext cx="3840480" cy="1919239"/>
          </a:xfrm>
          <a:prstGeom prst="rect">
            <a:avLst/>
          </a:prstGeom>
          <a:noFill/>
          <a:ln>
            <a:noFill/>
          </a:ln>
        </p:spPr>
        <p:txBody>
          <a:bodyPr spcFirstLastPara="1" wrap="square" lIns="91425" tIns="45700" rIns="91425" bIns="45700" anchor="t" anchorCtr="0">
            <a:noAutofit/>
          </a:bodyPr>
          <a:lstStyle>
            <a:lvl1pPr lvl="0" algn="r">
              <a:lnSpc>
                <a:spcPct val="93000"/>
              </a:lnSpc>
              <a:spcBef>
                <a:spcPts val="0"/>
              </a:spcBef>
              <a:spcAft>
                <a:spcPts val="0"/>
              </a:spcAft>
              <a:buClr>
                <a:srgbClr val="262626"/>
              </a:buClr>
              <a:buSzPts val="4000"/>
              <a:buFont typeface="Century Schoolbook"/>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37"/>
          <p:cNvSpPr>
            <a:spLocks noGrp="1"/>
          </p:cNvSpPr>
          <p:nvPr>
            <p:ph type="pic" idx="2"/>
          </p:nvPr>
        </p:nvSpPr>
        <p:spPr>
          <a:xfrm>
            <a:off x="5257800" y="0"/>
            <a:ext cx="6172200" cy="6857999"/>
          </a:xfrm>
          <a:prstGeom prst="rect">
            <a:avLst/>
          </a:prstGeom>
          <a:noFill/>
          <a:ln>
            <a:noFill/>
          </a:ln>
        </p:spPr>
      </p:sp>
      <p:sp>
        <p:nvSpPr>
          <p:cNvPr id="92" name="Google Shape;92;p37"/>
          <p:cNvSpPr txBox="1">
            <a:spLocks noGrp="1"/>
          </p:cNvSpPr>
          <p:nvPr>
            <p:ph type="body" idx="1"/>
          </p:nvPr>
        </p:nvSpPr>
        <p:spPr>
          <a:xfrm>
            <a:off x="758952" y="2621512"/>
            <a:ext cx="3840480" cy="3236976"/>
          </a:xfrm>
          <a:prstGeom prst="rect">
            <a:avLst/>
          </a:prstGeom>
          <a:noFill/>
          <a:ln>
            <a:noFill/>
          </a:ln>
        </p:spPr>
        <p:txBody>
          <a:bodyPr spcFirstLastPara="1" wrap="square" lIns="91425" tIns="45700" rIns="91425" bIns="45700" anchor="t" anchorCtr="0">
            <a:normAutofit/>
          </a:bodyPr>
          <a:lstStyle>
            <a:lvl1pPr marL="457200" lvl="0" indent="-228600" algn="r">
              <a:lnSpc>
                <a:spcPct val="125000"/>
              </a:lnSpc>
              <a:spcBef>
                <a:spcPts val="900"/>
              </a:spcBef>
              <a:spcAft>
                <a:spcPts val="0"/>
              </a:spcAft>
              <a:buClr>
                <a:srgbClr val="262626"/>
              </a:buClr>
              <a:buSzPts val="1600"/>
              <a:buNone/>
              <a:defRPr sz="1600"/>
            </a:lvl1pPr>
            <a:lvl2pPr marL="914400" lvl="1" indent="-228600" algn="l">
              <a:lnSpc>
                <a:spcPct val="112000"/>
              </a:lnSpc>
              <a:spcBef>
                <a:spcPts val="900"/>
              </a:spcBef>
              <a:spcAft>
                <a:spcPts val="0"/>
              </a:spcAft>
              <a:buClr>
                <a:srgbClr val="262626"/>
              </a:buClr>
              <a:buSzPts val="1400"/>
              <a:buNone/>
              <a:defRPr sz="1400"/>
            </a:lvl2pPr>
            <a:lvl3pPr marL="1371600" lvl="2" indent="-228600" algn="l">
              <a:lnSpc>
                <a:spcPct val="112000"/>
              </a:lnSpc>
              <a:spcBef>
                <a:spcPts val="900"/>
              </a:spcBef>
              <a:spcAft>
                <a:spcPts val="0"/>
              </a:spcAft>
              <a:buClr>
                <a:srgbClr val="262626"/>
              </a:buClr>
              <a:buSzPts val="1200"/>
              <a:buNone/>
              <a:defRPr sz="1200"/>
            </a:lvl3pPr>
            <a:lvl4pPr marL="1828800" lvl="3" indent="-228600" algn="l">
              <a:lnSpc>
                <a:spcPct val="112000"/>
              </a:lnSpc>
              <a:spcBef>
                <a:spcPts val="900"/>
              </a:spcBef>
              <a:spcAft>
                <a:spcPts val="0"/>
              </a:spcAft>
              <a:buClr>
                <a:srgbClr val="262626"/>
              </a:buClr>
              <a:buSzPts val="1000"/>
              <a:buNone/>
              <a:defRPr sz="1000"/>
            </a:lvl4pPr>
            <a:lvl5pPr marL="2286000" lvl="4" indent="-228600" algn="l">
              <a:lnSpc>
                <a:spcPct val="112000"/>
              </a:lnSpc>
              <a:spcBef>
                <a:spcPts val="900"/>
              </a:spcBef>
              <a:spcAft>
                <a:spcPts val="0"/>
              </a:spcAft>
              <a:buClr>
                <a:srgbClr val="262626"/>
              </a:buClr>
              <a:buSzPts val="1000"/>
              <a:buNone/>
              <a:defRPr sz="1000"/>
            </a:lvl5pPr>
            <a:lvl6pPr marL="2743200" lvl="5" indent="-228600" algn="l">
              <a:lnSpc>
                <a:spcPct val="112000"/>
              </a:lnSpc>
              <a:spcBef>
                <a:spcPts val="1300"/>
              </a:spcBef>
              <a:spcAft>
                <a:spcPts val="0"/>
              </a:spcAft>
              <a:buClr>
                <a:srgbClr val="262626"/>
              </a:buClr>
              <a:buSzPts val="1000"/>
              <a:buNone/>
              <a:defRPr sz="1000"/>
            </a:lvl6pPr>
            <a:lvl7pPr marL="3200400" lvl="6" indent="-228600" algn="l">
              <a:lnSpc>
                <a:spcPct val="112000"/>
              </a:lnSpc>
              <a:spcBef>
                <a:spcPts val="1300"/>
              </a:spcBef>
              <a:spcAft>
                <a:spcPts val="0"/>
              </a:spcAft>
              <a:buClr>
                <a:srgbClr val="262626"/>
              </a:buClr>
              <a:buSzPts val="1000"/>
              <a:buNone/>
              <a:defRPr sz="1000"/>
            </a:lvl7pPr>
            <a:lvl8pPr marL="3657600" lvl="7" indent="-228600" algn="l">
              <a:lnSpc>
                <a:spcPct val="112000"/>
              </a:lnSpc>
              <a:spcBef>
                <a:spcPts val="1300"/>
              </a:spcBef>
              <a:spcAft>
                <a:spcPts val="0"/>
              </a:spcAft>
              <a:buClr>
                <a:srgbClr val="262626"/>
              </a:buClr>
              <a:buSzPts val="1000"/>
              <a:buNone/>
              <a:defRPr sz="1000"/>
            </a:lvl8pPr>
            <a:lvl9pPr marL="4114800" lvl="8" indent="-228600" algn="l">
              <a:lnSpc>
                <a:spcPct val="112000"/>
              </a:lnSpc>
              <a:spcBef>
                <a:spcPts val="1300"/>
              </a:spcBef>
              <a:spcAft>
                <a:spcPts val="0"/>
              </a:spcAft>
              <a:buClr>
                <a:srgbClr val="262626"/>
              </a:buClr>
              <a:buSzPts val="1000"/>
              <a:buNone/>
              <a:defRPr sz="1000"/>
            </a:lvl9pPr>
          </a:lstStyle>
          <a:p>
            <a:endParaRPr/>
          </a:p>
        </p:txBody>
      </p:sp>
      <p:sp>
        <p:nvSpPr>
          <p:cNvPr id="93" name="Google Shape;93;p37"/>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37"/>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5" name="Google Shape;95;p37"/>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6"/>
        <p:cNvGrpSpPr/>
        <p:nvPr/>
      </p:nvGrpSpPr>
      <p:grpSpPr>
        <a:xfrm>
          <a:off x="0" y="0"/>
          <a:ext cx="0" cy="0"/>
          <a:chOff x="0" y="0"/>
          <a:chExt cx="0" cy="0"/>
        </a:xfrm>
      </p:grpSpPr>
      <p:sp>
        <p:nvSpPr>
          <p:cNvPr id="97" name="Google Shape;97;p38"/>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38"/>
          <p:cNvSpPr txBox="1">
            <a:spLocks noGrp="1"/>
          </p:cNvSpPr>
          <p:nvPr>
            <p:ph type="body" idx="1"/>
          </p:nvPr>
        </p:nvSpPr>
        <p:spPr>
          <a:xfrm rot="5400000">
            <a:off x="5513728" y="307952"/>
            <a:ext cx="5584142" cy="6248398"/>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99" name="Google Shape;99;p38"/>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38"/>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8"/>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2"/>
        <p:cNvGrpSpPr/>
        <p:nvPr/>
      </p:nvGrpSpPr>
      <p:grpSpPr>
        <a:xfrm>
          <a:off x="0" y="0"/>
          <a:ext cx="0" cy="0"/>
          <a:chOff x="0" y="0"/>
          <a:chExt cx="0" cy="0"/>
        </a:xfrm>
      </p:grpSpPr>
      <p:sp>
        <p:nvSpPr>
          <p:cNvPr id="103" name="Google Shape;103;p39" title="Page Number Shape"/>
          <p:cNvSpPr/>
          <p:nvPr/>
        </p:nvSpPr>
        <p:spPr>
          <a:xfrm>
            <a:off x="11784011" y="5380580"/>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a:noFill/>
          </a:ln>
        </p:spPr>
      </p:sp>
      <p:sp>
        <p:nvSpPr>
          <p:cNvPr id="104" name="Google Shape;104;p39"/>
          <p:cNvSpPr txBox="1">
            <a:spLocks noGrp="1"/>
          </p:cNvSpPr>
          <p:nvPr>
            <p:ph type="title"/>
          </p:nvPr>
        </p:nvSpPr>
        <p:spPr>
          <a:xfrm rot="5400000">
            <a:off x="6875047" y="1758649"/>
            <a:ext cx="4678106" cy="2446670"/>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262626"/>
              </a:buClr>
              <a:buSzPts val="5000"/>
              <a:buFont typeface="Century Schoolbook"/>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9"/>
          <p:cNvSpPr txBox="1">
            <a:spLocks noGrp="1"/>
          </p:cNvSpPr>
          <p:nvPr>
            <p:ph type="body" idx="1"/>
          </p:nvPr>
        </p:nvSpPr>
        <p:spPr>
          <a:xfrm rot="5400000">
            <a:off x="2034487" y="-553354"/>
            <a:ext cx="4678105" cy="7070678"/>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106" name="Google Shape;106;p39"/>
          <p:cNvSpPr txBox="1">
            <a:spLocks noGrp="1"/>
          </p:cNvSpPr>
          <p:nvPr>
            <p:ph type="dt" idx="10"/>
          </p:nvPr>
        </p:nvSpPr>
        <p:spPr>
          <a:xfrm>
            <a:off x="6536187" y="5927131"/>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39"/>
          <p:cNvSpPr txBox="1">
            <a:spLocks noGrp="1"/>
          </p:cNvSpPr>
          <p:nvPr>
            <p:ph type="ftr" idx="11"/>
          </p:nvPr>
        </p:nvSpPr>
        <p:spPr>
          <a:xfrm>
            <a:off x="6536187" y="6315949"/>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39"/>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109" name="Google Shape;109;p39" title="Horizontal Rule Line"/>
          <p:cNvCxnSpPr/>
          <p:nvPr/>
        </p:nvCxnSpPr>
        <p:spPr>
          <a:xfrm>
            <a:off x="0" y="6199730"/>
            <a:ext cx="10260011" cy="0"/>
          </a:xfrm>
          <a:prstGeom prst="straightConnector1">
            <a:avLst/>
          </a:prstGeom>
          <a:noFill/>
          <a:ln w="25400" cap="flat" cmpd="sng">
            <a:solidFill>
              <a:srgbClr val="262626"/>
            </a:solidFill>
            <a:prstDash val="solid"/>
            <a:round/>
            <a:headEnd type="none" w="sm" len="sm"/>
            <a:tailEnd type="none" w="sm" len="sm"/>
          </a:ln>
        </p:spPr>
      </p:cxnSp>
    </p:spTree>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0"/>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FEFEFE"/>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0"/>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FEFEFE"/>
              </a:buClr>
              <a:buSzPts val="1800"/>
              <a:buChar char="•"/>
              <a:defRPr/>
            </a:lvl1pPr>
            <a:lvl2pPr marL="914400" lvl="1" indent="-342900" algn="l">
              <a:lnSpc>
                <a:spcPct val="112000"/>
              </a:lnSpc>
              <a:spcBef>
                <a:spcPts val="900"/>
              </a:spcBef>
              <a:spcAft>
                <a:spcPts val="0"/>
              </a:spcAft>
              <a:buClr>
                <a:srgbClr val="FEFEFE"/>
              </a:buClr>
              <a:buSzPts val="1800"/>
              <a:buChar char="–"/>
              <a:defRPr/>
            </a:lvl2pPr>
            <a:lvl3pPr marL="1371600" lvl="2" indent="-342900" algn="l">
              <a:lnSpc>
                <a:spcPct val="112000"/>
              </a:lnSpc>
              <a:spcBef>
                <a:spcPts val="900"/>
              </a:spcBef>
              <a:spcAft>
                <a:spcPts val="0"/>
              </a:spcAft>
              <a:buClr>
                <a:srgbClr val="FEFEFE"/>
              </a:buClr>
              <a:buSzPts val="1800"/>
              <a:buChar char="•"/>
              <a:defRPr/>
            </a:lvl3pPr>
            <a:lvl4pPr marL="1828800" lvl="3" indent="-342900" algn="l">
              <a:lnSpc>
                <a:spcPct val="112000"/>
              </a:lnSpc>
              <a:spcBef>
                <a:spcPts val="900"/>
              </a:spcBef>
              <a:spcAft>
                <a:spcPts val="0"/>
              </a:spcAft>
              <a:buClr>
                <a:srgbClr val="FEFEFE"/>
              </a:buClr>
              <a:buSzPts val="1800"/>
              <a:buChar char="–"/>
              <a:defRPr/>
            </a:lvl4pPr>
            <a:lvl5pPr marL="2286000" lvl="4" indent="-342900" algn="l">
              <a:lnSpc>
                <a:spcPct val="112000"/>
              </a:lnSpc>
              <a:spcBef>
                <a:spcPts val="900"/>
              </a:spcBef>
              <a:spcAft>
                <a:spcPts val="0"/>
              </a:spcAft>
              <a:buClr>
                <a:srgbClr val="FEFEFE"/>
              </a:buClr>
              <a:buSzPts val="1800"/>
              <a:buChar char="•"/>
              <a:defRPr/>
            </a:lvl5pPr>
            <a:lvl6pPr marL="2743200" lvl="5" indent="-342900" algn="l">
              <a:lnSpc>
                <a:spcPct val="112000"/>
              </a:lnSpc>
              <a:spcBef>
                <a:spcPts val="1300"/>
              </a:spcBef>
              <a:spcAft>
                <a:spcPts val="0"/>
              </a:spcAft>
              <a:buClr>
                <a:srgbClr val="FEFEFE"/>
              </a:buClr>
              <a:buSzPts val="1800"/>
              <a:buChar char="–"/>
              <a:defRPr/>
            </a:lvl6pPr>
            <a:lvl7pPr marL="3200400" lvl="6" indent="-342900" algn="l">
              <a:lnSpc>
                <a:spcPct val="112000"/>
              </a:lnSpc>
              <a:spcBef>
                <a:spcPts val="1300"/>
              </a:spcBef>
              <a:spcAft>
                <a:spcPts val="0"/>
              </a:spcAft>
              <a:buClr>
                <a:srgbClr val="FEFEFE"/>
              </a:buClr>
              <a:buSzPts val="1800"/>
              <a:buChar char="•"/>
              <a:defRPr/>
            </a:lvl7pPr>
            <a:lvl8pPr marL="3657600" lvl="7" indent="-342900" algn="l">
              <a:lnSpc>
                <a:spcPct val="112000"/>
              </a:lnSpc>
              <a:spcBef>
                <a:spcPts val="1300"/>
              </a:spcBef>
              <a:spcAft>
                <a:spcPts val="0"/>
              </a:spcAft>
              <a:buClr>
                <a:srgbClr val="FEFEFE"/>
              </a:buClr>
              <a:buSzPts val="1800"/>
              <a:buChar char="–"/>
              <a:defRPr/>
            </a:lvl8pPr>
            <a:lvl9pPr marL="4114800" lvl="8" indent="-342900" algn="l">
              <a:lnSpc>
                <a:spcPct val="112000"/>
              </a:lnSpc>
              <a:spcBef>
                <a:spcPts val="1300"/>
              </a:spcBef>
              <a:spcAft>
                <a:spcPts val="0"/>
              </a:spcAft>
              <a:buClr>
                <a:srgbClr val="FEFEFE"/>
              </a:buClr>
              <a:buSzPts val="1800"/>
              <a:buChar char="•"/>
              <a:defRPr/>
            </a:lvl9pPr>
          </a:lstStyle>
          <a:p>
            <a:endParaRPr/>
          </a:p>
        </p:txBody>
      </p:sp>
      <p:sp>
        <p:nvSpPr>
          <p:cNvPr id="24" name="Google Shape;24;p30"/>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0"/>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0"/>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9"/>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29"/>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38" name="Google Shape;38;p29"/>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9"/>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9"/>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7" title="Page Number Shape"/>
          <p:cNvSpPr/>
          <p:nvPr/>
        </p:nvSpPr>
        <p:spPr>
          <a:xfrm>
            <a:off x="11784011" y="1189204"/>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lt2"/>
          </a:solidFill>
          <a:ln>
            <a:noFill/>
          </a:ln>
        </p:spPr>
      </p:sp>
      <p:sp>
        <p:nvSpPr>
          <p:cNvPr id="43" name="Google Shape;43;p27"/>
          <p:cNvSpPr txBox="1">
            <a:spLocks noGrp="1"/>
          </p:cNvSpPr>
          <p:nvPr>
            <p:ph type="ctrTitle"/>
          </p:nvPr>
        </p:nvSpPr>
        <p:spPr>
          <a:xfrm>
            <a:off x="1088913" y="1143293"/>
            <a:ext cx="7034362" cy="4268965"/>
          </a:xfrm>
          <a:prstGeom prst="rect">
            <a:avLst/>
          </a:prstGeom>
          <a:noFill/>
          <a:ln>
            <a:noFill/>
          </a:ln>
        </p:spPr>
        <p:txBody>
          <a:bodyPr spcFirstLastPara="1" wrap="square" lIns="91425" tIns="45700" rIns="91425" bIns="45700" anchor="t" anchorCtr="0">
            <a:normAutofit/>
          </a:bodyPr>
          <a:lstStyle>
            <a:lvl1pPr lvl="0" algn="l">
              <a:lnSpc>
                <a:spcPct val="85000"/>
              </a:lnSpc>
              <a:spcBef>
                <a:spcPts val="0"/>
              </a:spcBef>
              <a:spcAft>
                <a:spcPts val="0"/>
              </a:spcAft>
              <a:buClr>
                <a:schemeClr val="lt2"/>
              </a:buClr>
              <a:buSzPts val="7700"/>
              <a:buFont typeface="Century Schoolbook"/>
              <a:buNone/>
              <a:defRPr sz="7700" cap="none">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27"/>
          <p:cNvSpPr txBox="1">
            <a:spLocks noGrp="1"/>
          </p:cNvSpPr>
          <p:nvPr>
            <p:ph type="subTitle" idx="1"/>
          </p:nvPr>
        </p:nvSpPr>
        <p:spPr>
          <a:xfrm>
            <a:off x="1088914" y="5537925"/>
            <a:ext cx="7034362" cy="706355"/>
          </a:xfrm>
          <a:prstGeom prst="rect">
            <a:avLst/>
          </a:prstGeom>
          <a:noFill/>
          <a:ln>
            <a:noFill/>
          </a:ln>
        </p:spPr>
        <p:txBody>
          <a:bodyPr spcFirstLastPara="1" wrap="square" lIns="91425" tIns="45700" rIns="91425" bIns="45700" anchor="t" anchorCtr="0">
            <a:normAutofit/>
          </a:bodyPr>
          <a:lstStyle>
            <a:lvl1pPr lvl="0" algn="l">
              <a:lnSpc>
                <a:spcPct val="114000"/>
              </a:lnSpc>
              <a:spcBef>
                <a:spcPts val="0"/>
              </a:spcBef>
              <a:spcAft>
                <a:spcPts val="0"/>
              </a:spcAft>
              <a:buClr>
                <a:schemeClr val="lt2"/>
              </a:buClr>
              <a:buSzPts val="2000"/>
              <a:buNone/>
              <a:defRPr sz="2000" b="0" i="1">
                <a:solidFill>
                  <a:schemeClr val="lt2"/>
                </a:solidFill>
              </a:defRPr>
            </a:lvl1pPr>
            <a:lvl2pPr lvl="1" algn="ctr">
              <a:lnSpc>
                <a:spcPct val="112000"/>
              </a:lnSpc>
              <a:spcBef>
                <a:spcPts val="900"/>
              </a:spcBef>
              <a:spcAft>
                <a:spcPts val="0"/>
              </a:spcAft>
              <a:buClr>
                <a:srgbClr val="FEFEFE"/>
              </a:buClr>
              <a:buSzPts val="2000"/>
              <a:buNone/>
              <a:defRPr sz="2000"/>
            </a:lvl2pPr>
            <a:lvl3pPr lvl="2" algn="ctr">
              <a:lnSpc>
                <a:spcPct val="112000"/>
              </a:lnSpc>
              <a:spcBef>
                <a:spcPts val="900"/>
              </a:spcBef>
              <a:spcAft>
                <a:spcPts val="0"/>
              </a:spcAft>
              <a:buClr>
                <a:srgbClr val="FEFEFE"/>
              </a:buClr>
              <a:buSzPts val="1800"/>
              <a:buNone/>
              <a:defRPr sz="1800"/>
            </a:lvl3pPr>
            <a:lvl4pPr lvl="3" algn="ctr">
              <a:lnSpc>
                <a:spcPct val="112000"/>
              </a:lnSpc>
              <a:spcBef>
                <a:spcPts val="900"/>
              </a:spcBef>
              <a:spcAft>
                <a:spcPts val="0"/>
              </a:spcAft>
              <a:buClr>
                <a:srgbClr val="FEFEFE"/>
              </a:buClr>
              <a:buSzPts val="1600"/>
              <a:buNone/>
              <a:defRPr sz="1600"/>
            </a:lvl4pPr>
            <a:lvl5pPr lvl="4" algn="ctr">
              <a:lnSpc>
                <a:spcPct val="112000"/>
              </a:lnSpc>
              <a:spcBef>
                <a:spcPts val="900"/>
              </a:spcBef>
              <a:spcAft>
                <a:spcPts val="0"/>
              </a:spcAft>
              <a:buClr>
                <a:srgbClr val="FEFEFE"/>
              </a:buClr>
              <a:buSzPts val="1600"/>
              <a:buNone/>
              <a:defRPr sz="1600"/>
            </a:lvl5pPr>
            <a:lvl6pPr lvl="5" algn="ctr">
              <a:lnSpc>
                <a:spcPct val="112000"/>
              </a:lnSpc>
              <a:spcBef>
                <a:spcPts val="1300"/>
              </a:spcBef>
              <a:spcAft>
                <a:spcPts val="0"/>
              </a:spcAft>
              <a:buClr>
                <a:srgbClr val="FEFEFE"/>
              </a:buClr>
              <a:buSzPts val="1600"/>
              <a:buNone/>
              <a:defRPr sz="1600"/>
            </a:lvl6pPr>
            <a:lvl7pPr lvl="6" algn="ctr">
              <a:lnSpc>
                <a:spcPct val="112000"/>
              </a:lnSpc>
              <a:spcBef>
                <a:spcPts val="1300"/>
              </a:spcBef>
              <a:spcAft>
                <a:spcPts val="0"/>
              </a:spcAft>
              <a:buClr>
                <a:srgbClr val="FEFEFE"/>
              </a:buClr>
              <a:buSzPts val="1600"/>
              <a:buNone/>
              <a:defRPr sz="1600"/>
            </a:lvl7pPr>
            <a:lvl8pPr lvl="7" algn="ctr">
              <a:lnSpc>
                <a:spcPct val="112000"/>
              </a:lnSpc>
              <a:spcBef>
                <a:spcPts val="1300"/>
              </a:spcBef>
              <a:spcAft>
                <a:spcPts val="0"/>
              </a:spcAft>
              <a:buClr>
                <a:srgbClr val="FEFEFE"/>
              </a:buClr>
              <a:buSzPts val="1600"/>
              <a:buNone/>
              <a:defRPr sz="1600"/>
            </a:lvl8pPr>
            <a:lvl9pPr lvl="8" algn="ctr">
              <a:lnSpc>
                <a:spcPct val="112000"/>
              </a:lnSpc>
              <a:spcBef>
                <a:spcPts val="1300"/>
              </a:spcBef>
              <a:spcAft>
                <a:spcPts val="0"/>
              </a:spcAft>
              <a:buClr>
                <a:srgbClr val="FEFEFE"/>
              </a:buClr>
              <a:buSzPts val="1600"/>
              <a:buNone/>
              <a:defRPr sz="1600"/>
            </a:lvl9pPr>
          </a:lstStyle>
          <a:p>
            <a:endParaRPr/>
          </a:p>
        </p:txBody>
      </p:sp>
      <p:sp>
        <p:nvSpPr>
          <p:cNvPr id="45" name="Google Shape;45;p27"/>
          <p:cNvSpPr txBox="1">
            <a:spLocks noGrp="1"/>
          </p:cNvSpPr>
          <p:nvPr>
            <p:ph type="dt" idx="10"/>
          </p:nvPr>
        </p:nvSpPr>
        <p:spPr>
          <a:xfrm>
            <a:off x="1088913" y="6314440"/>
            <a:ext cx="1596622" cy="36512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1200">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7"/>
          <p:cNvSpPr txBox="1">
            <a:spLocks noGrp="1"/>
          </p:cNvSpPr>
          <p:nvPr>
            <p:ph type="ftr" idx="11"/>
          </p:nvPr>
        </p:nvSpPr>
        <p:spPr>
          <a:xfrm>
            <a:off x="3000591" y="6314440"/>
            <a:ext cx="5122683" cy="36512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b="0">
                <a:solidFill>
                  <a:schemeClr val="lt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7"/>
          <p:cNvSpPr txBox="1">
            <a:spLocks noGrp="1"/>
          </p:cNvSpPr>
          <p:nvPr>
            <p:ph type="sldNum" idx="12"/>
          </p:nvPr>
        </p:nvSpPr>
        <p:spPr>
          <a:xfrm>
            <a:off x="11784011" y="1416216"/>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1pPr>
            <a:lvl2pPr marL="0" lvl="1"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2pPr>
            <a:lvl3pPr marL="0" lvl="2"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3pPr>
            <a:lvl4pPr marL="0" lvl="3"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4pPr>
            <a:lvl5pPr marL="0" lvl="4"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5pPr>
            <a:lvl6pPr marL="0" lvl="5"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6pPr>
            <a:lvl7pPr marL="0" lvl="6"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7pPr>
            <a:lvl8pPr marL="0" lvl="7"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8pPr>
            <a:lvl9pPr marL="0" lvl="8" indent="0" algn="r">
              <a:spcBef>
                <a:spcPts val="0"/>
              </a:spcBef>
              <a:buNone/>
              <a:defRPr sz="1200" b="0" i="1" u="none" strike="noStrike" cap="none">
                <a:solidFill>
                  <a:schemeClr val="dk2"/>
                </a:solidFill>
                <a:latin typeface="Century Schoolbook"/>
                <a:ea typeface="Century Schoolbook"/>
                <a:cs typeface="Century Schoolbook"/>
                <a:sym typeface="Century Schoolbook"/>
              </a:defRPr>
            </a:lvl9pPr>
          </a:lstStyle>
          <a:p>
            <a:pPr marL="0" lvl="0" indent="0" algn="r" rtl="0">
              <a:spcBef>
                <a:spcPts val="0"/>
              </a:spcBef>
              <a:spcAft>
                <a:spcPts val="0"/>
              </a:spcAft>
              <a:buNone/>
            </a:pPr>
            <a:fld id="{00000000-1234-1234-1234-123412341234}" type="slidenum">
              <a:rPr lang="en-US"/>
              <a:t>‹#›</a:t>
            </a:fld>
            <a:endParaRPr/>
          </a:p>
        </p:txBody>
      </p:sp>
      <p:cxnSp>
        <p:nvCxnSpPr>
          <p:cNvPr id="48" name="Google Shape;48;p27" title="Verticle Rule Line"/>
          <p:cNvCxnSpPr/>
          <p:nvPr/>
        </p:nvCxnSpPr>
        <p:spPr>
          <a:xfrm>
            <a:off x="773855" y="1257300"/>
            <a:ext cx="0" cy="5600700"/>
          </a:xfrm>
          <a:prstGeom prst="straightConnector1">
            <a:avLst/>
          </a:prstGeom>
          <a:noFill/>
          <a:ln w="25400" cap="flat" cmpd="sng">
            <a:solidFill>
              <a:schemeClr val="lt2"/>
            </a:solidFill>
            <a:prstDash val="solid"/>
            <a:round/>
            <a:headEnd type="none" w="sm" len="sm"/>
            <a:tailEnd type="none" w="sm" len="sm"/>
          </a:ln>
        </p:spPr>
      </p:cxnSp>
    </p:spTree>
  </p:cSld>
  <p:clrMapOvr>
    <a:masterClrMapping/>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9"/>
        <p:cNvGrpSpPr/>
        <p:nvPr/>
      </p:nvGrpSpPr>
      <p:grpSpPr>
        <a:xfrm>
          <a:off x="0" y="0"/>
          <a:ext cx="0" cy="0"/>
          <a:chOff x="0" y="0"/>
          <a:chExt cx="0" cy="0"/>
        </a:xfrm>
      </p:grpSpPr>
      <p:sp>
        <p:nvSpPr>
          <p:cNvPr id="50" name="Google Shape;50;p31" title="Page Number Shape"/>
          <p:cNvSpPr/>
          <p:nvPr/>
        </p:nvSpPr>
        <p:spPr>
          <a:xfrm>
            <a:off x="11784011" y="1393748"/>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a:noFill/>
          </a:ln>
        </p:spPr>
      </p:sp>
      <p:sp>
        <p:nvSpPr>
          <p:cNvPr id="51" name="Google Shape;51;p31"/>
          <p:cNvSpPr txBox="1">
            <a:spLocks noGrp="1"/>
          </p:cNvSpPr>
          <p:nvPr>
            <p:ph type="title"/>
          </p:nvPr>
        </p:nvSpPr>
        <p:spPr>
          <a:xfrm>
            <a:off x="1947673" y="2571722"/>
            <a:ext cx="8296654" cy="3286153"/>
          </a:xfrm>
          <a:prstGeom prst="rect">
            <a:avLst/>
          </a:prstGeom>
          <a:noFill/>
          <a:ln>
            <a:noFill/>
          </a:ln>
        </p:spPr>
        <p:txBody>
          <a:bodyPr spcFirstLastPara="1" wrap="square" lIns="91425" tIns="45700" rIns="91425" bIns="45700" anchor="t" anchorCtr="0">
            <a:normAutofit/>
          </a:bodyPr>
          <a:lstStyle>
            <a:lvl1pPr lvl="0" algn="r">
              <a:lnSpc>
                <a:spcPct val="85000"/>
              </a:lnSpc>
              <a:spcBef>
                <a:spcPts val="0"/>
              </a:spcBef>
              <a:spcAft>
                <a:spcPts val="0"/>
              </a:spcAft>
              <a:buClr>
                <a:srgbClr val="262626"/>
              </a:buClr>
              <a:buSzPts val="7700"/>
              <a:buFont typeface="Century Schoolbook"/>
              <a:buNone/>
              <a:defRPr sz="7700" cap="none">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2" name="Google Shape;52;p31"/>
          <p:cNvSpPr txBox="1">
            <a:spLocks noGrp="1"/>
          </p:cNvSpPr>
          <p:nvPr>
            <p:ph type="body" idx="1"/>
          </p:nvPr>
        </p:nvSpPr>
        <p:spPr>
          <a:xfrm>
            <a:off x="1947673" y="1393748"/>
            <a:ext cx="8401429" cy="819150"/>
          </a:xfrm>
          <a:prstGeom prst="rect">
            <a:avLst/>
          </a:prstGeom>
          <a:noFill/>
          <a:ln>
            <a:noFill/>
          </a:ln>
        </p:spPr>
        <p:txBody>
          <a:bodyPr spcFirstLastPara="1" wrap="square" lIns="91425" tIns="45700" rIns="91425" bIns="45700" anchor="ctr" anchorCtr="0">
            <a:normAutofit/>
          </a:bodyPr>
          <a:lstStyle>
            <a:lvl1pPr marL="457200" lvl="0" indent="-228600" algn="r">
              <a:lnSpc>
                <a:spcPct val="113000"/>
              </a:lnSpc>
              <a:spcBef>
                <a:spcPts val="0"/>
              </a:spcBef>
              <a:spcAft>
                <a:spcPts val="0"/>
              </a:spcAft>
              <a:buClr>
                <a:srgbClr val="262626"/>
              </a:buClr>
              <a:buSzPts val="2000"/>
              <a:buNone/>
              <a:defRPr sz="2000" b="0" i="1">
                <a:solidFill>
                  <a:srgbClr val="262626"/>
                </a:solidFill>
              </a:defRPr>
            </a:lvl1pPr>
            <a:lvl2pPr marL="914400" lvl="1" indent="-228600" algn="l">
              <a:lnSpc>
                <a:spcPct val="112000"/>
              </a:lnSpc>
              <a:spcBef>
                <a:spcPts val="900"/>
              </a:spcBef>
              <a:spcAft>
                <a:spcPts val="0"/>
              </a:spcAft>
              <a:buClr>
                <a:srgbClr val="888888"/>
              </a:buClr>
              <a:buSzPts val="2000"/>
              <a:buNone/>
              <a:defRPr sz="2000">
                <a:solidFill>
                  <a:srgbClr val="888888"/>
                </a:solidFill>
              </a:defRPr>
            </a:lvl2pPr>
            <a:lvl3pPr marL="1371600" lvl="2" indent="-228600" algn="l">
              <a:lnSpc>
                <a:spcPct val="112000"/>
              </a:lnSpc>
              <a:spcBef>
                <a:spcPts val="900"/>
              </a:spcBef>
              <a:spcAft>
                <a:spcPts val="0"/>
              </a:spcAft>
              <a:buClr>
                <a:srgbClr val="888888"/>
              </a:buClr>
              <a:buSzPts val="1800"/>
              <a:buNone/>
              <a:defRPr sz="1800">
                <a:solidFill>
                  <a:srgbClr val="888888"/>
                </a:solidFill>
              </a:defRPr>
            </a:lvl3pPr>
            <a:lvl4pPr marL="1828800" lvl="3" indent="-228600" algn="l">
              <a:lnSpc>
                <a:spcPct val="112000"/>
              </a:lnSpc>
              <a:spcBef>
                <a:spcPts val="900"/>
              </a:spcBef>
              <a:spcAft>
                <a:spcPts val="0"/>
              </a:spcAft>
              <a:buClr>
                <a:srgbClr val="888888"/>
              </a:buClr>
              <a:buSzPts val="1600"/>
              <a:buNone/>
              <a:defRPr sz="1600">
                <a:solidFill>
                  <a:srgbClr val="888888"/>
                </a:solidFill>
              </a:defRPr>
            </a:lvl4pPr>
            <a:lvl5pPr marL="2286000" lvl="4" indent="-228600" algn="l">
              <a:lnSpc>
                <a:spcPct val="112000"/>
              </a:lnSpc>
              <a:spcBef>
                <a:spcPts val="900"/>
              </a:spcBef>
              <a:spcAft>
                <a:spcPts val="0"/>
              </a:spcAft>
              <a:buClr>
                <a:srgbClr val="888888"/>
              </a:buClr>
              <a:buSzPts val="1600"/>
              <a:buNone/>
              <a:defRPr sz="1600">
                <a:solidFill>
                  <a:srgbClr val="888888"/>
                </a:solidFill>
              </a:defRPr>
            </a:lvl5pPr>
            <a:lvl6pPr marL="2743200" lvl="5" indent="-228600" algn="l">
              <a:lnSpc>
                <a:spcPct val="112000"/>
              </a:lnSpc>
              <a:spcBef>
                <a:spcPts val="1300"/>
              </a:spcBef>
              <a:spcAft>
                <a:spcPts val="0"/>
              </a:spcAft>
              <a:buClr>
                <a:srgbClr val="888888"/>
              </a:buClr>
              <a:buSzPts val="1600"/>
              <a:buNone/>
              <a:defRPr sz="1600">
                <a:solidFill>
                  <a:srgbClr val="888888"/>
                </a:solidFill>
              </a:defRPr>
            </a:lvl6pPr>
            <a:lvl7pPr marL="3200400" lvl="6" indent="-228600" algn="l">
              <a:lnSpc>
                <a:spcPct val="112000"/>
              </a:lnSpc>
              <a:spcBef>
                <a:spcPts val="1300"/>
              </a:spcBef>
              <a:spcAft>
                <a:spcPts val="0"/>
              </a:spcAft>
              <a:buClr>
                <a:srgbClr val="888888"/>
              </a:buClr>
              <a:buSzPts val="1600"/>
              <a:buNone/>
              <a:defRPr sz="1600">
                <a:solidFill>
                  <a:srgbClr val="888888"/>
                </a:solidFill>
              </a:defRPr>
            </a:lvl7pPr>
            <a:lvl8pPr marL="3657600" lvl="7" indent="-228600" algn="l">
              <a:lnSpc>
                <a:spcPct val="112000"/>
              </a:lnSpc>
              <a:spcBef>
                <a:spcPts val="1300"/>
              </a:spcBef>
              <a:spcAft>
                <a:spcPts val="0"/>
              </a:spcAft>
              <a:buClr>
                <a:srgbClr val="888888"/>
              </a:buClr>
              <a:buSzPts val="1600"/>
              <a:buNone/>
              <a:defRPr sz="1600">
                <a:solidFill>
                  <a:srgbClr val="888888"/>
                </a:solidFill>
              </a:defRPr>
            </a:lvl8pPr>
            <a:lvl9pPr marL="4114800" lvl="8" indent="-228600" algn="l">
              <a:lnSpc>
                <a:spcPct val="112000"/>
              </a:lnSpc>
              <a:spcBef>
                <a:spcPts val="1300"/>
              </a:spcBef>
              <a:spcAft>
                <a:spcPts val="0"/>
              </a:spcAft>
              <a:buClr>
                <a:srgbClr val="888888"/>
              </a:buClr>
              <a:buSzPts val="1600"/>
              <a:buNone/>
              <a:defRPr sz="1600">
                <a:solidFill>
                  <a:srgbClr val="888888"/>
                </a:solidFill>
              </a:defRPr>
            </a:lvl9pPr>
          </a:lstStyle>
          <a:p>
            <a:endParaRPr/>
          </a:p>
        </p:txBody>
      </p:sp>
      <p:sp>
        <p:nvSpPr>
          <p:cNvPr id="53" name="Google Shape;53;p31"/>
          <p:cNvSpPr txBox="1">
            <a:spLocks noGrp="1"/>
          </p:cNvSpPr>
          <p:nvPr>
            <p:ph type="dt" idx="10"/>
          </p:nvPr>
        </p:nvSpPr>
        <p:spPr>
          <a:xfrm>
            <a:off x="8742955" y="6314439"/>
            <a:ext cx="1596622"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sz="1200">
                <a:solidFill>
                  <a:srgbClr val="262626"/>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31"/>
          <p:cNvSpPr txBox="1">
            <a:spLocks noGrp="1"/>
          </p:cNvSpPr>
          <p:nvPr>
            <p:ph type="ftr" idx="11"/>
          </p:nvPr>
        </p:nvSpPr>
        <p:spPr>
          <a:xfrm>
            <a:off x="1947673" y="6314440"/>
            <a:ext cx="648022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b="0">
                <a:solidFill>
                  <a:srgbClr val="262626"/>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31"/>
          <p:cNvSpPr txBox="1">
            <a:spLocks noGrp="1"/>
          </p:cNvSpPr>
          <p:nvPr>
            <p:ph type="sldNum" idx="12"/>
          </p:nvPr>
        </p:nvSpPr>
        <p:spPr>
          <a:xfrm>
            <a:off x="11784011" y="1620760"/>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1">
                <a:solidFill>
                  <a:schemeClr val="lt2"/>
                </a:solidFill>
                <a:latin typeface="Century Schoolbook"/>
                <a:ea typeface="Century Schoolbook"/>
                <a:cs typeface="Century Schoolbook"/>
                <a:sym typeface="Century Schoolbook"/>
              </a:defRPr>
            </a:lvl1pPr>
            <a:lvl2pPr marL="0" lvl="1" indent="0" algn="r">
              <a:spcBef>
                <a:spcPts val="0"/>
              </a:spcBef>
              <a:buNone/>
              <a:defRPr sz="1200" b="0" i="1">
                <a:solidFill>
                  <a:schemeClr val="lt2"/>
                </a:solidFill>
                <a:latin typeface="Century Schoolbook"/>
                <a:ea typeface="Century Schoolbook"/>
                <a:cs typeface="Century Schoolbook"/>
                <a:sym typeface="Century Schoolbook"/>
              </a:defRPr>
            </a:lvl2pPr>
            <a:lvl3pPr marL="0" lvl="2" indent="0" algn="r">
              <a:spcBef>
                <a:spcPts val="0"/>
              </a:spcBef>
              <a:buNone/>
              <a:defRPr sz="1200" b="0" i="1">
                <a:solidFill>
                  <a:schemeClr val="lt2"/>
                </a:solidFill>
                <a:latin typeface="Century Schoolbook"/>
                <a:ea typeface="Century Schoolbook"/>
                <a:cs typeface="Century Schoolbook"/>
                <a:sym typeface="Century Schoolbook"/>
              </a:defRPr>
            </a:lvl3pPr>
            <a:lvl4pPr marL="0" lvl="3" indent="0" algn="r">
              <a:spcBef>
                <a:spcPts val="0"/>
              </a:spcBef>
              <a:buNone/>
              <a:defRPr sz="1200" b="0" i="1">
                <a:solidFill>
                  <a:schemeClr val="lt2"/>
                </a:solidFill>
                <a:latin typeface="Century Schoolbook"/>
                <a:ea typeface="Century Schoolbook"/>
                <a:cs typeface="Century Schoolbook"/>
                <a:sym typeface="Century Schoolbook"/>
              </a:defRPr>
            </a:lvl4pPr>
            <a:lvl5pPr marL="0" lvl="4" indent="0" algn="r">
              <a:spcBef>
                <a:spcPts val="0"/>
              </a:spcBef>
              <a:buNone/>
              <a:defRPr sz="1200" b="0" i="1">
                <a:solidFill>
                  <a:schemeClr val="lt2"/>
                </a:solidFill>
                <a:latin typeface="Century Schoolbook"/>
                <a:ea typeface="Century Schoolbook"/>
                <a:cs typeface="Century Schoolbook"/>
                <a:sym typeface="Century Schoolbook"/>
              </a:defRPr>
            </a:lvl5pPr>
            <a:lvl6pPr marL="0" lvl="5" indent="0" algn="r">
              <a:spcBef>
                <a:spcPts val="0"/>
              </a:spcBef>
              <a:buNone/>
              <a:defRPr sz="1200" b="0" i="1">
                <a:solidFill>
                  <a:schemeClr val="lt2"/>
                </a:solidFill>
                <a:latin typeface="Century Schoolbook"/>
                <a:ea typeface="Century Schoolbook"/>
                <a:cs typeface="Century Schoolbook"/>
                <a:sym typeface="Century Schoolbook"/>
              </a:defRPr>
            </a:lvl6pPr>
            <a:lvl7pPr marL="0" lvl="6" indent="0" algn="r">
              <a:spcBef>
                <a:spcPts val="0"/>
              </a:spcBef>
              <a:buNone/>
              <a:defRPr sz="1200" b="0" i="1">
                <a:solidFill>
                  <a:schemeClr val="lt2"/>
                </a:solidFill>
                <a:latin typeface="Century Schoolbook"/>
                <a:ea typeface="Century Schoolbook"/>
                <a:cs typeface="Century Schoolbook"/>
                <a:sym typeface="Century Schoolbook"/>
              </a:defRPr>
            </a:lvl7pPr>
            <a:lvl8pPr marL="0" lvl="7" indent="0" algn="r">
              <a:spcBef>
                <a:spcPts val="0"/>
              </a:spcBef>
              <a:buNone/>
              <a:defRPr sz="1200" b="0" i="1">
                <a:solidFill>
                  <a:schemeClr val="lt2"/>
                </a:solidFill>
                <a:latin typeface="Century Schoolbook"/>
                <a:ea typeface="Century Schoolbook"/>
                <a:cs typeface="Century Schoolbook"/>
                <a:sym typeface="Century Schoolbook"/>
              </a:defRPr>
            </a:lvl8pPr>
            <a:lvl9pPr marL="0" lvl="8" indent="0" algn="r">
              <a:spcBef>
                <a:spcPts val="0"/>
              </a:spcBef>
              <a:buNone/>
              <a:defRPr sz="1200" b="0" i="1">
                <a:solidFill>
                  <a:schemeClr val="lt2"/>
                </a:solidFill>
                <a:latin typeface="Century Schoolbook"/>
                <a:ea typeface="Century Schoolbook"/>
                <a:cs typeface="Century Schoolbook"/>
                <a:sym typeface="Century Schoolbook"/>
              </a:defRPr>
            </a:lvl9pPr>
          </a:lstStyle>
          <a:p>
            <a:pPr marL="0" lvl="0" indent="0" algn="r" rtl="0">
              <a:spcBef>
                <a:spcPts val="0"/>
              </a:spcBef>
              <a:spcAft>
                <a:spcPts val="0"/>
              </a:spcAft>
              <a:buNone/>
            </a:pPr>
            <a:fld id="{00000000-1234-1234-1234-123412341234}" type="slidenum">
              <a:rPr lang="en-US"/>
              <a:t>‹#›</a:t>
            </a:fld>
            <a:endParaRPr/>
          </a:p>
        </p:txBody>
      </p:sp>
      <p:cxnSp>
        <p:nvCxnSpPr>
          <p:cNvPr id="56" name="Google Shape;56;p31" title="Horizontal Rule Line"/>
          <p:cNvCxnSpPr/>
          <p:nvPr/>
        </p:nvCxnSpPr>
        <p:spPr>
          <a:xfrm rot="10800000">
            <a:off x="1" y="6178167"/>
            <a:ext cx="10244326" cy="0"/>
          </a:xfrm>
          <a:prstGeom prst="straightConnector1">
            <a:avLst/>
          </a:prstGeom>
          <a:noFill/>
          <a:ln w="25400" cap="flat" cmpd="sng">
            <a:solidFill>
              <a:srgbClr val="262626"/>
            </a:solidFill>
            <a:prstDash val="solid"/>
            <a:round/>
            <a:headEnd type="none" w="sm" len="sm"/>
            <a:tailEnd type="none" w="sm" len="sm"/>
          </a:ln>
        </p:spPr>
      </p:cxnSp>
    </p:spTree>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7"/>
        <p:cNvGrpSpPr/>
        <p:nvPr/>
      </p:nvGrpSpPr>
      <p:grpSpPr>
        <a:xfrm>
          <a:off x="0" y="0"/>
          <a:ext cx="0" cy="0"/>
          <a:chOff x="0" y="0"/>
          <a:chExt cx="0" cy="0"/>
        </a:xfrm>
      </p:grpSpPr>
      <p:sp>
        <p:nvSpPr>
          <p:cNvPr id="58" name="Google Shape;58;p32"/>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32"/>
          <p:cNvSpPr txBox="1">
            <a:spLocks noGrp="1"/>
          </p:cNvSpPr>
          <p:nvPr>
            <p:ph type="body" idx="1"/>
          </p:nvPr>
        </p:nvSpPr>
        <p:spPr>
          <a:xfrm>
            <a:off x="5181600" y="540628"/>
            <a:ext cx="6248400" cy="2488946"/>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60" name="Google Shape;60;p32"/>
          <p:cNvSpPr txBox="1">
            <a:spLocks noGrp="1"/>
          </p:cNvSpPr>
          <p:nvPr>
            <p:ph type="body" idx="2"/>
          </p:nvPr>
        </p:nvSpPr>
        <p:spPr>
          <a:xfrm>
            <a:off x="5181600" y="3712467"/>
            <a:ext cx="6248400" cy="2482228"/>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61" name="Google Shape;61;p32"/>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32"/>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2"/>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4"/>
        <p:cNvGrpSpPr/>
        <p:nvPr/>
      </p:nvGrpSpPr>
      <p:grpSpPr>
        <a:xfrm>
          <a:off x="0" y="0"/>
          <a:ext cx="0" cy="0"/>
          <a:chOff x="0" y="0"/>
          <a:chExt cx="0" cy="0"/>
        </a:xfrm>
      </p:grpSpPr>
      <p:sp>
        <p:nvSpPr>
          <p:cNvPr id="65" name="Google Shape;65;p33"/>
          <p:cNvSpPr txBox="1">
            <a:spLocks noGrp="1"/>
          </p:cNvSpPr>
          <p:nvPr>
            <p:ph type="title"/>
          </p:nvPr>
        </p:nvSpPr>
        <p:spPr>
          <a:xfrm>
            <a:off x="762000" y="557784"/>
            <a:ext cx="3831336" cy="4956048"/>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33"/>
          <p:cNvSpPr txBox="1">
            <a:spLocks noGrp="1"/>
          </p:cNvSpPr>
          <p:nvPr>
            <p:ph type="body" idx="1"/>
          </p:nvPr>
        </p:nvSpPr>
        <p:spPr>
          <a:xfrm>
            <a:off x="5181600" y="558065"/>
            <a:ext cx="6245352" cy="914400"/>
          </a:xfrm>
          <a:prstGeom prst="rect">
            <a:avLst/>
          </a:prstGeom>
          <a:noFill/>
          <a:ln>
            <a:noFill/>
          </a:ln>
        </p:spPr>
        <p:txBody>
          <a:bodyPr spcFirstLastPara="1" wrap="square" lIns="91425" tIns="45700" rIns="91425" bIns="45700" anchor="b" anchorCtr="0">
            <a:normAutofit/>
          </a:bodyPr>
          <a:lstStyle>
            <a:lvl1pPr marL="457200" lvl="0" indent="-228600" algn="l">
              <a:lnSpc>
                <a:spcPct val="113000"/>
              </a:lnSpc>
              <a:spcBef>
                <a:spcPts val="0"/>
              </a:spcBef>
              <a:spcAft>
                <a:spcPts val="0"/>
              </a:spcAft>
              <a:buClr>
                <a:srgbClr val="262626"/>
              </a:buClr>
              <a:buSzPts val="2400"/>
              <a:buNone/>
              <a:defRPr sz="2400" b="0" i="1">
                <a:solidFill>
                  <a:srgbClr val="262626"/>
                </a:solidFill>
              </a:defRPr>
            </a:lvl1pPr>
            <a:lvl2pPr marL="914400" lvl="1" indent="-228600" algn="l">
              <a:lnSpc>
                <a:spcPct val="112000"/>
              </a:lnSpc>
              <a:spcBef>
                <a:spcPts val="900"/>
              </a:spcBef>
              <a:spcAft>
                <a:spcPts val="0"/>
              </a:spcAft>
              <a:buClr>
                <a:srgbClr val="262626"/>
              </a:buClr>
              <a:buSzPts val="2000"/>
              <a:buNone/>
              <a:defRPr sz="2000" b="1"/>
            </a:lvl2pPr>
            <a:lvl3pPr marL="1371600" lvl="2" indent="-228600" algn="l">
              <a:lnSpc>
                <a:spcPct val="112000"/>
              </a:lnSpc>
              <a:spcBef>
                <a:spcPts val="900"/>
              </a:spcBef>
              <a:spcAft>
                <a:spcPts val="0"/>
              </a:spcAft>
              <a:buClr>
                <a:srgbClr val="262626"/>
              </a:buClr>
              <a:buSzPts val="1800"/>
              <a:buNone/>
              <a:defRPr sz="1800" b="1"/>
            </a:lvl3pPr>
            <a:lvl4pPr marL="1828800" lvl="3" indent="-228600" algn="l">
              <a:lnSpc>
                <a:spcPct val="112000"/>
              </a:lnSpc>
              <a:spcBef>
                <a:spcPts val="900"/>
              </a:spcBef>
              <a:spcAft>
                <a:spcPts val="0"/>
              </a:spcAft>
              <a:buClr>
                <a:srgbClr val="262626"/>
              </a:buClr>
              <a:buSzPts val="1600"/>
              <a:buNone/>
              <a:defRPr sz="1600" b="1"/>
            </a:lvl4pPr>
            <a:lvl5pPr marL="2286000" lvl="4" indent="-228600" algn="l">
              <a:lnSpc>
                <a:spcPct val="112000"/>
              </a:lnSpc>
              <a:spcBef>
                <a:spcPts val="900"/>
              </a:spcBef>
              <a:spcAft>
                <a:spcPts val="0"/>
              </a:spcAft>
              <a:buClr>
                <a:srgbClr val="262626"/>
              </a:buClr>
              <a:buSzPts val="1600"/>
              <a:buNone/>
              <a:defRPr sz="1600" b="1"/>
            </a:lvl5pPr>
            <a:lvl6pPr marL="2743200" lvl="5" indent="-228600" algn="l">
              <a:lnSpc>
                <a:spcPct val="112000"/>
              </a:lnSpc>
              <a:spcBef>
                <a:spcPts val="1300"/>
              </a:spcBef>
              <a:spcAft>
                <a:spcPts val="0"/>
              </a:spcAft>
              <a:buClr>
                <a:srgbClr val="262626"/>
              </a:buClr>
              <a:buSzPts val="1600"/>
              <a:buNone/>
              <a:defRPr sz="1600" b="1"/>
            </a:lvl6pPr>
            <a:lvl7pPr marL="3200400" lvl="6" indent="-228600" algn="l">
              <a:lnSpc>
                <a:spcPct val="112000"/>
              </a:lnSpc>
              <a:spcBef>
                <a:spcPts val="1300"/>
              </a:spcBef>
              <a:spcAft>
                <a:spcPts val="0"/>
              </a:spcAft>
              <a:buClr>
                <a:srgbClr val="262626"/>
              </a:buClr>
              <a:buSzPts val="1600"/>
              <a:buNone/>
              <a:defRPr sz="1600" b="1"/>
            </a:lvl7pPr>
            <a:lvl8pPr marL="3657600" lvl="7" indent="-228600" algn="l">
              <a:lnSpc>
                <a:spcPct val="112000"/>
              </a:lnSpc>
              <a:spcBef>
                <a:spcPts val="1300"/>
              </a:spcBef>
              <a:spcAft>
                <a:spcPts val="0"/>
              </a:spcAft>
              <a:buClr>
                <a:srgbClr val="262626"/>
              </a:buClr>
              <a:buSzPts val="1600"/>
              <a:buNone/>
              <a:defRPr sz="1600" b="1"/>
            </a:lvl8pPr>
            <a:lvl9pPr marL="4114800" lvl="8" indent="-228600" algn="l">
              <a:lnSpc>
                <a:spcPct val="112000"/>
              </a:lnSpc>
              <a:spcBef>
                <a:spcPts val="1300"/>
              </a:spcBef>
              <a:spcAft>
                <a:spcPts val="0"/>
              </a:spcAft>
              <a:buClr>
                <a:srgbClr val="262626"/>
              </a:buClr>
              <a:buSzPts val="1600"/>
              <a:buNone/>
              <a:defRPr sz="1600" b="1"/>
            </a:lvl9pPr>
          </a:lstStyle>
          <a:p>
            <a:endParaRPr/>
          </a:p>
        </p:txBody>
      </p:sp>
      <p:sp>
        <p:nvSpPr>
          <p:cNvPr id="67" name="Google Shape;67;p33"/>
          <p:cNvSpPr txBox="1">
            <a:spLocks noGrp="1"/>
          </p:cNvSpPr>
          <p:nvPr>
            <p:ph type="body" idx="2"/>
          </p:nvPr>
        </p:nvSpPr>
        <p:spPr>
          <a:xfrm>
            <a:off x="5181600" y="1526671"/>
            <a:ext cx="6245352" cy="1755648"/>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68" name="Google Shape;68;p33"/>
          <p:cNvSpPr txBox="1">
            <a:spLocks noGrp="1"/>
          </p:cNvSpPr>
          <p:nvPr>
            <p:ph type="body" idx="3"/>
          </p:nvPr>
        </p:nvSpPr>
        <p:spPr>
          <a:xfrm>
            <a:off x="5181600" y="3700826"/>
            <a:ext cx="6248400" cy="914400"/>
          </a:xfrm>
          <a:prstGeom prst="rect">
            <a:avLst/>
          </a:prstGeom>
          <a:noFill/>
          <a:ln>
            <a:noFill/>
          </a:ln>
        </p:spPr>
        <p:txBody>
          <a:bodyPr spcFirstLastPara="1" wrap="square" lIns="91425" tIns="45700" rIns="91425" bIns="45700" anchor="b" anchorCtr="0">
            <a:normAutofit/>
          </a:bodyPr>
          <a:lstStyle>
            <a:lvl1pPr marL="457200" lvl="0" indent="-228600" algn="l">
              <a:lnSpc>
                <a:spcPct val="112000"/>
              </a:lnSpc>
              <a:spcBef>
                <a:spcPts val="900"/>
              </a:spcBef>
              <a:spcAft>
                <a:spcPts val="0"/>
              </a:spcAft>
              <a:buClr>
                <a:srgbClr val="262626"/>
              </a:buClr>
              <a:buSzPts val="2400"/>
              <a:buNone/>
              <a:defRPr sz="2400" b="0" i="1">
                <a:solidFill>
                  <a:srgbClr val="262626"/>
                </a:solidFill>
              </a:defRPr>
            </a:lvl1pPr>
            <a:lvl2pPr marL="914400" lvl="1" indent="-228600" algn="l">
              <a:lnSpc>
                <a:spcPct val="112000"/>
              </a:lnSpc>
              <a:spcBef>
                <a:spcPts val="900"/>
              </a:spcBef>
              <a:spcAft>
                <a:spcPts val="0"/>
              </a:spcAft>
              <a:buClr>
                <a:srgbClr val="262626"/>
              </a:buClr>
              <a:buSzPts val="2000"/>
              <a:buNone/>
              <a:defRPr sz="2000" b="1"/>
            </a:lvl2pPr>
            <a:lvl3pPr marL="1371600" lvl="2" indent="-228600" algn="l">
              <a:lnSpc>
                <a:spcPct val="112000"/>
              </a:lnSpc>
              <a:spcBef>
                <a:spcPts val="900"/>
              </a:spcBef>
              <a:spcAft>
                <a:spcPts val="0"/>
              </a:spcAft>
              <a:buClr>
                <a:srgbClr val="262626"/>
              </a:buClr>
              <a:buSzPts val="1800"/>
              <a:buNone/>
              <a:defRPr sz="1800" b="1"/>
            </a:lvl3pPr>
            <a:lvl4pPr marL="1828800" lvl="3" indent="-228600" algn="l">
              <a:lnSpc>
                <a:spcPct val="112000"/>
              </a:lnSpc>
              <a:spcBef>
                <a:spcPts val="900"/>
              </a:spcBef>
              <a:spcAft>
                <a:spcPts val="0"/>
              </a:spcAft>
              <a:buClr>
                <a:srgbClr val="262626"/>
              </a:buClr>
              <a:buSzPts val="1600"/>
              <a:buNone/>
              <a:defRPr sz="1600" b="1"/>
            </a:lvl4pPr>
            <a:lvl5pPr marL="2286000" lvl="4" indent="-228600" algn="l">
              <a:lnSpc>
                <a:spcPct val="112000"/>
              </a:lnSpc>
              <a:spcBef>
                <a:spcPts val="900"/>
              </a:spcBef>
              <a:spcAft>
                <a:spcPts val="0"/>
              </a:spcAft>
              <a:buClr>
                <a:srgbClr val="262626"/>
              </a:buClr>
              <a:buSzPts val="1600"/>
              <a:buNone/>
              <a:defRPr sz="1600" b="1"/>
            </a:lvl5pPr>
            <a:lvl6pPr marL="2743200" lvl="5" indent="-228600" algn="l">
              <a:lnSpc>
                <a:spcPct val="112000"/>
              </a:lnSpc>
              <a:spcBef>
                <a:spcPts val="1300"/>
              </a:spcBef>
              <a:spcAft>
                <a:spcPts val="0"/>
              </a:spcAft>
              <a:buClr>
                <a:srgbClr val="262626"/>
              </a:buClr>
              <a:buSzPts val="1600"/>
              <a:buNone/>
              <a:defRPr sz="1600" b="1"/>
            </a:lvl6pPr>
            <a:lvl7pPr marL="3200400" lvl="6" indent="-228600" algn="l">
              <a:lnSpc>
                <a:spcPct val="112000"/>
              </a:lnSpc>
              <a:spcBef>
                <a:spcPts val="1300"/>
              </a:spcBef>
              <a:spcAft>
                <a:spcPts val="0"/>
              </a:spcAft>
              <a:buClr>
                <a:srgbClr val="262626"/>
              </a:buClr>
              <a:buSzPts val="1600"/>
              <a:buNone/>
              <a:defRPr sz="1600" b="1"/>
            </a:lvl7pPr>
            <a:lvl8pPr marL="3657600" lvl="7" indent="-228600" algn="l">
              <a:lnSpc>
                <a:spcPct val="112000"/>
              </a:lnSpc>
              <a:spcBef>
                <a:spcPts val="1300"/>
              </a:spcBef>
              <a:spcAft>
                <a:spcPts val="0"/>
              </a:spcAft>
              <a:buClr>
                <a:srgbClr val="262626"/>
              </a:buClr>
              <a:buSzPts val="1600"/>
              <a:buNone/>
              <a:defRPr sz="1600" b="1"/>
            </a:lvl8pPr>
            <a:lvl9pPr marL="4114800" lvl="8" indent="-228600" algn="l">
              <a:lnSpc>
                <a:spcPct val="112000"/>
              </a:lnSpc>
              <a:spcBef>
                <a:spcPts val="1300"/>
              </a:spcBef>
              <a:spcAft>
                <a:spcPts val="0"/>
              </a:spcAft>
              <a:buClr>
                <a:srgbClr val="262626"/>
              </a:buClr>
              <a:buSzPts val="1600"/>
              <a:buNone/>
              <a:defRPr sz="1600" b="1"/>
            </a:lvl9pPr>
          </a:lstStyle>
          <a:p>
            <a:endParaRPr/>
          </a:p>
        </p:txBody>
      </p:sp>
      <p:sp>
        <p:nvSpPr>
          <p:cNvPr id="69" name="Google Shape;69;p33"/>
          <p:cNvSpPr txBox="1">
            <a:spLocks noGrp="1"/>
          </p:cNvSpPr>
          <p:nvPr>
            <p:ph type="body" idx="4"/>
          </p:nvPr>
        </p:nvSpPr>
        <p:spPr>
          <a:xfrm>
            <a:off x="5181600" y="4669432"/>
            <a:ext cx="6245352" cy="1755648"/>
          </a:xfrm>
          <a:prstGeom prst="rect">
            <a:avLst/>
          </a:prstGeom>
          <a:noFill/>
          <a:ln>
            <a:noFill/>
          </a:ln>
        </p:spPr>
        <p:txBody>
          <a:bodyPr spcFirstLastPara="1" wrap="square" lIns="91425" tIns="45700" rIns="91425" bIns="45700" anchor="t" anchorCtr="0">
            <a:normAutofit/>
          </a:bodyPr>
          <a:lstStyle>
            <a:lvl1pPr marL="457200" lvl="0" indent="-342900" algn="l">
              <a:lnSpc>
                <a:spcPct val="112000"/>
              </a:lnSpc>
              <a:spcBef>
                <a:spcPts val="900"/>
              </a:spcBef>
              <a:spcAft>
                <a:spcPts val="0"/>
              </a:spcAft>
              <a:buClr>
                <a:srgbClr val="262626"/>
              </a:buClr>
              <a:buSzPts val="1800"/>
              <a:buChar char="•"/>
              <a:defRPr/>
            </a:lvl1pPr>
            <a:lvl2pPr marL="914400" lvl="1" indent="-342900" algn="l">
              <a:lnSpc>
                <a:spcPct val="112000"/>
              </a:lnSpc>
              <a:spcBef>
                <a:spcPts val="900"/>
              </a:spcBef>
              <a:spcAft>
                <a:spcPts val="0"/>
              </a:spcAft>
              <a:buClr>
                <a:srgbClr val="262626"/>
              </a:buClr>
              <a:buSzPts val="1800"/>
              <a:buChar char="–"/>
              <a:defRPr/>
            </a:lvl2pPr>
            <a:lvl3pPr marL="1371600" lvl="2" indent="-342900" algn="l">
              <a:lnSpc>
                <a:spcPct val="112000"/>
              </a:lnSpc>
              <a:spcBef>
                <a:spcPts val="900"/>
              </a:spcBef>
              <a:spcAft>
                <a:spcPts val="0"/>
              </a:spcAft>
              <a:buClr>
                <a:srgbClr val="262626"/>
              </a:buClr>
              <a:buSzPts val="1800"/>
              <a:buChar char="•"/>
              <a:defRPr/>
            </a:lvl3pPr>
            <a:lvl4pPr marL="1828800" lvl="3" indent="-342900" algn="l">
              <a:lnSpc>
                <a:spcPct val="112000"/>
              </a:lnSpc>
              <a:spcBef>
                <a:spcPts val="900"/>
              </a:spcBef>
              <a:spcAft>
                <a:spcPts val="0"/>
              </a:spcAft>
              <a:buClr>
                <a:srgbClr val="262626"/>
              </a:buClr>
              <a:buSzPts val="1800"/>
              <a:buChar char="–"/>
              <a:defRPr/>
            </a:lvl4pPr>
            <a:lvl5pPr marL="2286000" lvl="4" indent="-342900" algn="l">
              <a:lnSpc>
                <a:spcPct val="112000"/>
              </a:lnSpc>
              <a:spcBef>
                <a:spcPts val="900"/>
              </a:spcBef>
              <a:spcAft>
                <a:spcPts val="0"/>
              </a:spcAft>
              <a:buClr>
                <a:srgbClr val="262626"/>
              </a:buClr>
              <a:buSzPts val="1800"/>
              <a:buChar char="•"/>
              <a:defRPr/>
            </a:lvl5pPr>
            <a:lvl6pPr marL="2743200" lvl="5" indent="-342900" algn="l">
              <a:lnSpc>
                <a:spcPct val="112000"/>
              </a:lnSpc>
              <a:spcBef>
                <a:spcPts val="1300"/>
              </a:spcBef>
              <a:spcAft>
                <a:spcPts val="0"/>
              </a:spcAft>
              <a:buClr>
                <a:srgbClr val="262626"/>
              </a:buClr>
              <a:buSzPts val="1800"/>
              <a:buChar char="–"/>
              <a:defRPr/>
            </a:lvl6pPr>
            <a:lvl7pPr marL="3200400" lvl="6" indent="-342900" algn="l">
              <a:lnSpc>
                <a:spcPct val="112000"/>
              </a:lnSpc>
              <a:spcBef>
                <a:spcPts val="1300"/>
              </a:spcBef>
              <a:spcAft>
                <a:spcPts val="0"/>
              </a:spcAft>
              <a:buClr>
                <a:srgbClr val="262626"/>
              </a:buClr>
              <a:buSzPts val="1800"/>
              <a:buChar char="•"/>
              <a:defRPr/>
            </a:lvl7pPr>
            <a:lvl8pPr marL="3657600" lvl="7" indent="-342900" algn="l">
              <a:lnSpc>
                <a:spcPct val="112000"/>
              </a:lnSpc>
              <a:spcBef>
                <a:spcPts val="1300"/>
              </a:spcBef>
              <a:spcAft>
                <a:spcPts val="0"/>
              </a:spcAft>
              <a:buClr>
                <a:srgbClr val="262626"/>
              </a:buClr>
              <a:buSzPts val="1800"/>
              <a:buChar char="–"/>
              <a:defRPr/>
            </a:lvl8pPr>
            <a:lvl9pPr marL="4114800" lvl="8" indent="-342900" algn="l">
              <a:lnSpc>
                <a:spcPct val="112000"/>
              </a:lnSpc>
              <a:spcBef>
                <a:spcPts val="1300"/>
              </a:spcBef>
              <a:spcAft>
                <a:spcPts val="0"/>
              </a:spcAft>
              <a:buClr>
                <a:srgbClr val="262626"/>
              </a:buClr>
              <a:buSzPts val="1800"/>
              <a:buChar char="•"/>
              <a:defRPr/>
            </a:lvl9pPr>
          </a:lstStyle>
          <a:p>
            <a:endParaRPr/>
          </a:p>
        </p:txBody>
      </p:sp>
      <p:sp>
        <p:nvSpPr>
          <p:cNvPr id="70" name="Google Shape;70;p33"/>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3"/>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3"/>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3"/>
        <p:cNvGrpSpPr/>
        <p:nvPr/>
      </p:nvGrpSpPr>
      <p:grpSpPr>
        <a:xfrm>
          <a:off x="0" y="0"/>
          <a:ext cx="0" cy="0"/>
          <a:chOff x="0" y="0"/>
          <a:chExt cx="0" cy="0"/>
        </a:xfrm>
      </p:grpSpPr>
      <p:sp>
        <p:nvSpPr>
          <p:cNvPr id="74" name="Google Shape;74;p34"/>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lvl="0" algn="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4"/>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34"/>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4"/>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8"/>
        <p:cNvGrpSpPr/>
        <p:nvPr/>
      </p:nvGrpSpPr>
      <p:grpSpPr>
        <a:xfrm>
          <a:off x="0" y="0"/>
          <a:ext cx="0" cy="0"/>
          <a:chOff x="0" y="0"/>
          <a:chExt cx="0" cy="0"/>
        </a:xfrm>
      </p:grpSpPr>
      <p:sp>
        <p:nvSpPr>
          <p:cNvPr id="79" name="Google Shape;79;p35"/>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35"/>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35"/>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6" title="Page Number Shape"/>
          <p:cNvSpPr/>
          <p:nvPr/>
        </p:nvSpPr>
        <p:spPr>
          <a:xfrm>
            <a:off x="11784011" y="5380580"/>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FEFEFE"/>
          </a:solidFill>
          <a:ln>
            <a:noFill/>
          </a:ln>
        </p:spPr>
      </p:sp>
      <p:sp>
        <p:nvSpPr>
          <p:cNvPr id="7" name="Google Shape;7;p26"/>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marR="0" lvl="0" algn="r" rtl="0">
              <a:lnSpc>
                <a:spcPct val="90000"/>
              </a:lnSpc>
              <a:spcBef>
                <a:spcPts val="0"/>
              </a:spcBef>
              <a:spcAft>
                <a:spcPts val="0"/>
              </a:spcAft>
              <a:buClr>
                <a:srgbClr val="FEFEFE"/>
              </a:buClr>
              <a:buSzPts val="5000"/>
              <a:buFont typeface="Century Schoolbook"/>
              <a:buNone/>
              <a:defRPr sz="5000" b="0" i="1" u="none" strike="noStrike" cap="none">
                <a:solidFill>
                  <a:srgbClr val="FEFEFE"/>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26"/>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2000"/>
              </a:lnSpc>
              <a:spcBef>
                <a:spcPts val="900"/>
              </a:spcBef>
              <a:spcAft>
                <a:spcPts val="0"/>
              </a:spcAft>
              <a:buClr>
                <a:srgbClr val="FEFEFE"/>
              </a:buClr>
              <a:buSzPts val="2000"/>
              <a:buFont typeface="Arial"/>
              <a:buChar char="•"/>
              <a:defRPr sz="2000" b="0" i="0" u="none" strike="noStrike" cap="none">
                <a:solidFill>
                  <a:srgbClr val="FEFEFE"/>
                </a:solidFill>
                <a:latin typeface="Corbel"/>
                <a:ea typeface="Corbel"/>
                <a:cs typeface="Corbel"/>
                <a:sym typeface="Corbel"/>
              </a:defRPr>
            </a:lvl1pPr>
            <a:lvl2pPr marL="914400" marR="0" lvl="1" indent="-342900" algn="l" rtl="0">
              <a:lnSpc>
                <a:spcPct val="112000"/>
              </a:lnSpc>
              <a:spcBef>
                <a:spcPts val="900"/>
              </a:spcBef>
              <a:spcAft>
                <a:spcPts val="0"/>
              </a:spcAft>
              <a:buClr>
                <a:srgbClr val="FEFEFE"/>
              </a:buClr>
              <a:buSzPts val="1800"/>
              <a:buFont typeface="Corbel"/>
              <a:buChar char="–"/>
              <a:defRPr sz="1800" b="0" i="0" u="none" strike="noStrike" cap="none">
                <a:solidFill>
                  <a:srgbClr val="FEFEFE"/>
                </a:solidFill>
                <a:latin typeface="Corbel"/>
                <a:ea typeface="Corbel"/>
                <a:cs typeface="Corbel"/>
                <a:sym typeface="Corbel"/>
              </a:defRPr>
            </a:lvl2pPr>
            <a:lvl3pPr marL="1371600" marR="0" lvl="2" indent="-330200" algn="l" rtl="0">
              <a:lnSpc>
                <a:spcPct val="112000"/>
              </a:lnSpc>
              <a:spcBef>
                <a:spcPts val="900"/>
              </a:spcBef>
              <a:spcAft>
                <a:spcPts val="0"/>
              </a:spcAft>
              <a:buClr>
                <a:srgbClr val="FEFEFE"/>
              </a:buClr>
              <a:buSzPts val="1600"/>
              <a:buFont typeface="Arial"/>
              <a:buChar char="•"/>
              <a:defRPr sz="1600" b="0" i="0" u="none" strike="noStrike" cap="none">
                <a:solidFill>
                  <a:srgbClr val="FEFEFE"/>
                </a:solidFill>
                <a:latin typeface="Corbel"/>
                <a:ea typeface="Corbel"/>
                <a:cs typeface="Corbel"/>
                <a:sym typeface="Corbel"/>
              </a:defRPr>
            </a:lvl3pPr>
            <a:lvl4pPr marL="1828800" marR="0" lvl="3" indent="-317500" algn="l" rtl="0">
              <a:lnSpc>
                <a:spcPct val="112000"/>
              </a:lnSpc>
              <a:spcBef>
                <a:spcPts val="900"/>
              </a:spcBef>
              <a:spcAft>
                <a:spcPts val="0"/>
              </a:spcAft>
              <a:buClr>
                <a:srgbClr val="FEFEFE"/>
              </a:buClr>
              <a:buSzPts val="1400"/>
              <a:buFont typeface="Corbel"/>
              <a:buChar char="–"/>
              <a:defRPr sz="1400" b="0" i="0" u="none" strike="noStrike" cap="none">
                <a:solidFill>
                  <a:srgbClr val="FEFEFE"/>
                </a:solidFill>
                <a:latin typeface="Corbel"/>
                <a:ea typeface="Corbel"/>
                <a:cs typeface="Corbel"/>
                <a:sym typeface="Corbel"/>
              </a:defRPr>
            </a:lvl4pPr>
            <a:lvl5pPr marL="2286000" marR="0" lvl="4" indent="-317500" algn="l" rtl="0">
              <a:lnSpc>
                <a:spcPct val="112000"/>
              </a:lnSpc>
              <a:spcBef>
                <a:spcPts val="900"/>
              </a:spcBef>
              <a:spcAft>
                <a:spcPts val="0"/>
              </a:spcAft>
              <a:buClr>
                <a:srgbClr val="FEFEFE"/>
              </a:buClr>
              <a:buSzPts val="1400"/>
              <a:buFont typeface="Arial"/>
              <a:buChar char="•"/>
              <a:defRPr sz="1400" b="0" i="1" u="none" strike="noStrike" cap="none">
                <a:solidFill>
                  <a:srgbClr val="FEFEFE"/>
                </a:solidFill>
                <a:latin typeface="Corbel"/>
                <a:ea typeface="Corbel"/>
                <a:cs typeface="Corbel"/>
                <a:sym typeface="Corbel"/>
              </a:defRPr>
            </a:lvl5pPr>
            <a:lvl6pPr marL="2743200" marR="0" lvl="5" indent="-317500" algn="l" rtl="0">
              <a:lnSpc>
                <a:spcPct val="112000"/>
              </a:lnSpc>
              <a:spcBef>
                <a:spcPts val="1300"/>
              </a:spcBef>
              <a:spcAft>
                <a:spcPts val="0"/>
              </a:spcAft>
              <a:buClr>
                <a:srgbClr val="FEFEFE"/>
              </a:buClr>
              <a:buSzPts val="1400"/>
              <a:buFont typeface="Corbel"/>
              <a:buChar char="–"/>
              <a:defRPr sz="1400" b="0" i="0" u="none" strike="noStrike" cap="none">
                <a:solidFill>
                  <a:srgbClr val="FEFEFE"/>
                </a:solidFill>
                <a:latin typeface="Corbel"/>
                <a:ea typeface="Corbel"/>
                <a:cs typeface="Corbel"/>
                <a:sym typeface="Corbel"/>
              </a:defRPr>
            </a:lvl6pPr>
            <a:lvl7pPr marL="3200400" marR="0" lvl="6" indent="-317500" algn="l" rtl="0">
              <a:lnSpc>
                <a:spcPct val="112000"/>
              </a:lnSpc>
              <a:spcBef>
                <a:spcPts val="1300"/>
              </a:spcBef>
              <a:spcAft>
                <a:spcPts val="0"/>
              </a:spcAft>
              <a:buClr>
                <a:srgbClr val="FEFEFE"/>
              </a:buClr>
              <a:buSzPts val="1400"/>
              <a:buFont typeface="Arial"/>
              <a:buChar char="•"/>
              <a:defRPr sz="1400" b="0" i="1" u="none" strike="noStrike" cap="none">
                <a:solidFill>
                  <a:srgbClr val="FEFEFE"/>
                </a:solidFill>
                <a:latin typeface="Corbel"/>
                <a:ea typeface="Corbel"/>
                <a:cs typeface="Corbel"/>
                <a:sym typeface="Corbel"/>
              </a:defRPr>
            </a:lvl7pPr>
            <a:lvl8pPr marL="3657600" marR="0" lvl="7" indent="-317500" algn="l" rtl="0">
              <a:lnSpc>
                <a:spcPct val="112000"/>
              </a:lnSpc>
              <a:spcBef>
                <a:spcPts val="1300"/>
              </a:spcBef>
              <a:spcAft>
                <a:spcPts val="0"/>
              </a:spcAft>
              <a:buClr>
                <a:srgbClr val="FEFEFE"/>
              </a:buClr>
              <a:buSzPts val="1400"/>
              <a:buFont typeface="Corbel"/>
              <a:buChar char="–"/>
              <a:defRPr sz="1400" b="0" i="0" u="none" strike="noStrike" cap="none">
                <a:solidFill>
                  <a:srgbClr val="FEFEFE"/>
                </a:solidFill>
                <a:latin typeface="Corbel"/>
                <a:ea typeface="Corbel"/>
                <a:cs typeface="Corbel"/>
                <a:sym typeface="Corbel"/>
              </a:defRPr>
            </a:lvl8pPr>
            <a:lvl9pPr marL="4114800" marR="0" lvl="8" indent="-317500" algn="l" rtl="0">
              <a:lnSpc>
                <a:spcPct val="112000"/>
              </a:lnSpc>
              <a:spcBef>
                <a:spcPts val="1300"/>
              </a:spcBef>
              <a:spcAft>
                <a:spcPts val="0"/>
              </a:spcAft>
              <a:buClr>
                <a:srgbClr val="FEFEFE"/>
              </a:buClr>
              <a:buSzPts val="1400"/>
              <a:buFont typeface="Arial"/>
              <a:buChar char="•"/>
              <a:defRPr sz="1400" b="0" i="1" u="none" strike="noStrike" cap="none">
                <a:solidFill>
                  <a:srgbClr val="FEFEFE"/>
                </a:solidFill>
                <a:latin typeface="Corbel"/>
                <a:ea typeface="Corbel"/>
                <a:cs typeface="Corbel"/>
                <a:sym typeface="Corbel"/>
              </a:defRPr>
            </a:lvl9pPr>
          </a:lstStyle>
          <a:p>
            <a:endParaRPr/>
          </a:p>
        </p:txBody>
      </p:sp>
      <p:sp>
        <p:nvSpPr>
          <p:cNvPr id="9" name="Google Shape;9;p26"/>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000" b="0" i="1" u="none" strike="noStrike" cap="none">
                <a:solidFill>
                  <a:srgbClr val="FEFEFE"/>
                </a:solidFill>
                <a:latin typeface="Century Schoolbook"/>
                <a:ea typeface="Century Schoolbook"/>
                <a:cs typeface="Century Schoolbook"/>
                <a:sym typeface="Century Schoolbook"/>
              </a:defRPr>
            </a:lvl1pPr>
            <a:lvl2pPr marR="0" lvl="1" algn="l" rtl="0">
              <a:spcBef>
                <a:spcPts val="0"/>
              </a:spcBef>
              <a:spcAft>
                <a:spcPts val="0"/>
              </a:spcAft>
              <a:buSzPts val="1400"/>
              <a:buNone/>
              <a:defRPr sz="1800" b="0" i="0" u="none" strike="noStrike" cap="none">
                <a:solidFill>
                  <a:schemeClr val="lt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lt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lt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lt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lt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lt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lt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lt1"/>
                </a:solidFill>
                <a:latin typeface="Corbel"/>
                <a:ea typeface="Corbel"/>
                <a:cs typeface="Corbel"/>
                <a:sym typeface="Corbel"/>
              </a:defRPr>
            </a:lvl9pPr>
          </a:lstStyle>
          <a:p>
            <a:endParaRPr/>
          </a:p>
        </p:txBody>
      </p:sp>
      <p:sp>
        <p:nvSpPr>
          <p:cNvPr id="10" name="Google Shape;10;p26"/>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1" i="1" u="none" strike="noStrike" cap="none">
                <a:solidFill>
                  <a:srgbClr val="FEFEFE"/>
                </a:solidFill>
                <a:latin typeface="Century Schoolbook"/>
                <a:ea typeface="Century Schoolbook"/>
                <a:cs typeface="Century Schoolbook"/>
                <a:sym typeface="Century Schoolbook"/>
              </a:defRPr>
            </a:lvl1pPr>
            <a:lvl2pPr marR="0" lvl="1" algn="l" rtl="0">
              <a:spcBef>
                <a:spcPts val="0"/>
              </a:spcBef>
              <a:spcAft>
                <a:spcPts val="0"/>
              </a:spcAft>
              <a:buSzPts val="1400"/>
              <a:buNone/>
              <a:defRPr sz="1800" b="0" i="0" u="none" strike="noStrike" cap="none">
                <a:solidFill>
                  <a:schemeClr val="lt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lt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lt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lt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lt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lt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lt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lt1"/>
                </a:solidFill>
                <a:latin typeface="Corbel"/>
                <a:ea typeface="Corbel"/>
                <a:cs typeface="Corbel"/>
                <a:sym typeface="Corbel"/>
              </a:defRPr>
            </a:lvl9pPr>
          </a:lstStyle>
          <a:p>
            <a:endParaRPr/>
          </a:p>
        </p:txBody>
      </p:sp>
      <p:sp>
        <p:nvSpPr>
          <p:cNvPr id="11" name="Google Shape;11;p26"/>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1pPr>
            <a:lvl2pPr marL="0" marR="0" lvl="1"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2pPr>
            <a:lvl3pPr marL="0" marR="0" lvl="2"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3pPr>
            <a:lvl4pPr marL="0" marR="0" lvl="3"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4pPr>
            <a:lvl5pPr marL="0" marR="0" lvl="4"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5pPr>
            <a:lvl6pPr marL="0" marR="0" lvl="5"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6pPr>
            <a:lvl7pPr marL="0" marR="0" lvl="6"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7pPr>
            <a:lvl8pPr marL="0" marR="0" lvl="7"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8pPr>
            <a:lvl9pPr marL="0" marR="0" lvl="8" indent="0" algn="r" rtl="0">
              <a:spcBef>
                <a:spcPts val="0"/>
              </a:spcBef>
              <a:buNone/>
              <a:defRPr sz="1200" b="0" i="1" u="none" strike="noStrike" cap="none">
                <a:solidFill>
                  <a:schemeClr val="dk2"/>
                </a:solidFill>
                <a:latin typeface="Century Schoolbook"/>
                <a:ea typeface="Century Schoolbook"/>
                <a:cs typeface="Century Schoolbook"/>
                <a:sym typeface="Century Schoolbook"/>
              </a:defRPr>
            </a:lvl9pPr>
          </a:lstStyle>
          <a:p>
            <a:pPr marL="0" lvl="0" indent="0" algn="r" rtl="0">
              <a:spcBef>
                <a:spcPts val="0"/>
              </a:spcBef>
              <a:spcAft>
                <a:spcPts val="0"/>
              </a:spcAft>
              <a:buNone/>
            </a:pPr>
            <a:fld id="{00000000-1234-1234-1234-123412341234}" type="slidenum">
              <a:rPr lang="en-US"/>
              <a:t>‹#›</a:t>
            </a:fld>
            <a:endParaRPr/>
          </a:p>
        </p:txBody>
      </p:sp>
      <p:cxnSp>
        <p:nvCxnSpPr>
          <p:cNvPr id="12" name="Google Shape;12;p26" title="Horizontal Rule Line"/>
          <p:cNvCxnSpPr/>
          <p:nvPr/>
        </p:nvCxnSpPr>
        <p:spPr>
          <a:xfrm>
            <a:off x="0" y="6199730"/>
            <a:ext cx="4495800" cy="0"/>
          </a:xfrm>
          <a:prstGeom prst="straightConnector1">
            <a:avLst/>
          </a:prstGeom>
          <a:noFill/>
          <a:ln w="25400" cap="flat" cmpd="sng">
            <a:solidFill>
              <a:srgbClr val="FEFEFE"/>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7"/>
        <p:cNvGrpSpPr/>
        <p:nvPr/>
      </p:nvGrpSpPr>
      <p:grpSpPr>
        <a:xfrm>
          <a:off x="0" y="0"/>
          <a:ext cx="0" cy="0"/>
          <a:chOff x="0" y="0"/>
          <a:chExt cx="0" cy="0"/>
        </a:xfrm>
      </p:grpSpPr>
      <p:sp>
        <p:nvSpPr>
          <p:cNvPr id="28" name="Google Shape;28;p25" title="Page Number Shape"/>
          <p:cNvSpPr/>
          <p:nvPr/>
        </p:nvSpPr>
        <p:spPr>
          <a:xfrm>
            <a:off x="11784011" y="5380580"/>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a:noFill/>
          </a:ln>
        </p:spPr>
      </p:sp>
      <p:sp>
        <p:nvSpPr>
          <p:cNvPr id="29" name="Google Shape;29;p25"/>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lvl1pPr marR="0" lvl="0" algn="r" rtl="0">
              <a:lnSpc>
                <a:spcPct val="90000"/>
              </a:lnSpc>
              <a:spcBef>
                <a:spcPts val="0"/>
              </a:spcBef>
              <a:spcAft>
                <a:spcPts val="0"/>
              </a:spcAft>
              <a:buClr>
                <a:srgbClr val="262626"/>
              </a:buClr>
              <a:buSzPts val="5000"/>
              <a:buFont typeface="Century Schoolbook"/>
              <a:buNone/>
              <a:defRPr sz="5000" b="0" i="1" u="none" strike="noStrike" cap="none">
                <a:solidFill>
                  <a:srgbClr val="262626"/>
                </a:solidFill>
                <a:latin typeface="Century Schoolbook"/>
                <a:ea typeface="Century Schoolbook"/>
                <a:cs typeface="Century Schoolbook"/>
                <a:sym typeface="Century Schoolbook"/>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25"/>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12000"/>
              </a:lnSpc>
              <a:spcBef>
                <a:spcPts val="900"/>
              </a:spcBef>
              <a:spcAft>
                <a:spcPts val="0"/>
              </a:spcAft>
              <a:buClr>
                <a:srgbClr val="262626"/>
              </a:buClr>
              <a:buSzPts val="2000"/>
              <a:buFont typeface="Arial"/>
              <a:buChar char="•"/>
              <a:defRPr sz="2000" b="0" i="0" u="none" strike="noStrike" cap="none">
                <a:solidFill>
                  <a:srgbClr val="262626"/>
                </a:solidFill>
                <a:latin typeface="Corbel"/>
                <a:ea typeface="Corbel"/>
                <a:cs typeface="Corbel"/>
                <a:sym typeface="Corbel"/>
              </a:defRPr>
            </a:lvl1pPr>
            <a:lvl2pPr marL="914400" marR="0" lvl="1" indent="-342900" algn="l" rtl="0">
              <a:lnSpc>
                <a:spcPct val="112000"/>
              </a:lnSpc>
              <a:spcBef>
                <a:spcPts val="900"/>
              </a:spcBef>
              <a:spcAft>
                <a:spcPts val="0"/>
              </a:spcAft>
              <a:buClr>
                <a:srgbClr val="262626"/>
              </a:buClr>
              <a:buSzPts val="1800"/>
              <a:buFont typeface="Corbel"/>
              <a:buChar char="–"/>
              <a:defRPr sz="1800" b="0" i="0" u="none" strike="noStrike" cap="none">
                <a:solidFill>
                  <a:srgbClr val="262626"/>
                </a:solidFill>
                <a:latin typeface="Corbel"/>
                <a:ea typeface="Corbel"/>
                <a:cs typeface="Corbel"/>
                <a:sym typeface="Corbel"/>
              </a:defRPr>
            </a:lvl2pPr>
            <a:lvl3pPr marL="1371600" marR="0" lvl="2" indent="-330200" algn="l" rtl="0">
              <a:lnSpc>
                <a:spcPct val="112000"/>
              </a:lnSpc>
              <a:spcBef>
                <a:spcPts val="900"/>
              </a:spcBef>
              <a:spcAft>
                <a:spcPts val="0"/>
              </a:spcAft>
              <a:buClr>
                <a:srgbClr val="262626"/>
              </a:buClr>
              <a:buSzPts val="1600"/>
              <a:buFont typeface="Arial"/>
              <a:buChar char="•"/>
              <a:defRPr sz="1600" b="0" i="0" u="none" strike="noStrike" cap="none">
                <a:solidFill>
                  <a:srgbClr val="262626"/>
                </a:solidFill>
                <a:latin typeface="Corbel"/>
                <a:ea typeface="Corbel"/>
                <a:cs typeface="Corbel"/>
                <a:sym typeface="Corbel"/>
              </a:defRPr>
            </a:lvl3pPr>
            <a:lvl4pPr marL="1828800" marR="0" lvl="3" indent="-317500" algn="l" rtl="0">
              <a:lnSpc>
                <a:spcPct val="112000"/>
              </a:lnSpc>
              <a:spcBef>
                <a:spcPts val="900"/>
              </a:spcBef>
              <a:spcAft>
                <a:spcPts val="0"/>
              </a:spcAft>
              <a:buClr>
                <a:srgbClr val="262626"/>
              </a:buClr>
              <a:buSzPts val="1400"/>
              <a:buFont typeface="Corbel"/>
              <a:buChar char="–"/>
              <a:defRPr sz="1400" b="0" i="0" u="none" strike="noStrike" cap="none">
                <a:solidFill>
                  <a:srgbClr val="262626"/>
                </a:solidFill>
                <a:latin typeface="Corbel"/>
                <a:ea typeface="Corbel"/>
                <a:cs typeface="Corbel"/>
                <a:sym typeface="Corbel"/>
              </a:defRPr>
            </a:lvl4pPr>
            <a:lvl5pPr marL="2286000" marR="0" lvl="4" indent="-317500" algn="l" rtl="0">
              <a:lnSpc>
                <a:spcPct val="112000"/>
              </a:lnSpc>
              <a:spcBef>
                <a:spcPts val="900"/>
              </a:spcBef>
              <a:spcAft>
                <a:spcPts val="0"/>
              </a:spcAft>
              <a:buClr>
                <a:srgbClr val="262626"/>
              </a:buClr>
              <a:buSzPts val="1400"/>
              <a:buFont typeface="Arial"/>
              <a:buChar char="•"/>
              <a:defRPr sz="1400" b="0" i="1" u="none" strike="noStrike" cap="none">
                <a:solidFill>
                  <a:srgbClr val="262626"/>
                </a:solidFill>
                <a:latin typeface="Corbel"/>
                <a:ea typeface="Corbel"/>
                <a:cs typeface="Corbel"/>
                <a:sym typeface="Corbel"/>
              </a:defRPr>
            </a:lvl5pPr>
            <a:lvl6pPr marL="2743200" marR="0" lvl="5" indent="-317500" algn="l" rtl="0">
              <a:lnSpc>
                <a:spcPct val="112000"/>
              </a:lnSpc>
              <a:spcBef>
                <a:spcPts val="1300"/>
              </a:spcBef>
              <a:spcAft>
                <a:spcPts val="0"/>
              </a:spcAft>
              <a:buClr>
                <a:srgbClr val="262626"/>
              </a:buClr>
              <a:buSzPts val="1400"/>
              <a:buFont typeface="Corbel"/>
              <a:buChar char="–"/>
              <a:defRPr sz="1400" b="0" i="0" u="none" strike="noStrike" cap="none">
                <a:solidFill>
                  <a:srgbClr val="262626"/>
                </a:solidFill>
                <a:latin typeface="Corbel"/>
                <a:ea typeface="Corbel"/>
                <a:cs typeface="Corbel"/>
                <a:sym typeface="Corbel"/>
              </a:defRPr>
            </a:lvl6pPr>
            <a:lvl7pPr marL="3200400" marR="0" lvl="6" indent="-317500" algn="l" rtl="0">
              <a:lnSpc>
                <a:spcPct val="112000"/>
              </a:lnSpc>
              <a:spcBef>
                <a:spcPts val="1300"/>
              </a:spcBef>
              <a:spcAft>
                <a:spcPts val="0"/>
              </a:spcAft>
              <a:buClr>
                <a:srgbClr val="262626"/>
              </a:buClr>
              <a:buSzPts val="1400"/>
              <a:buFont typeface="Arial"/>
              <a:buChar char="•"/>
              <a:defRPr sz="1400" b="0" i="1" u="none" strike="noStrike" cap="none">
                <a:solidFill>
                  <a:srgbClr val="262626"/>
                </a:solidFill>
                <a:latin typeface="Corbel"/>
                <a:ea typeface="Corbel"/>
                <a:cs typeface="Corbel"/>
                <a:sym typeface="Corbel"/>
              </a:defRPr>
            </a:lvl7pPr>
            <a:lvl8pPr marL="3657600" marR="0" lvl="7" indent="-317500" algn="l" rtl="0">
              <a:lnSpc>
                <a:spcPct val="112000"/>
              </a:lnSpc>
              <a:spcBef>
                <a:spcPts val="1300"/>
              </a:spcBef>
              <a:spcAft>
                <a:spcPts val="0"/>
              </a:spcAft>
              <a:buClr>
                <a:srgbClr val="262626"/>
              </a:buClr>
              <a:buSzPts val="1400"/>
              <a:buFont typeface="Corbel"/>
              <a:buChar char="–"/>
              <a:defRPr sz="1400" b="0" i="0" u="none" strike="noStrike" cap="none">
                <a:solidFill>
                  <a:srgbClr val="262626"/>
                </a:solidFill>
                <a:latin typeface="Corbel"/>
                <a:ea typeface="Corbel"/>
                <a:cs typeface="Corbel"/>
                <a:sym typeface="Corbel"/>
              </a:defRPr>
            </a:lvl8pPr>
            <a:lvl9pPr marL="4114800" marR="0" lvl="8" indent="-317500" algn="l" rtl="0">
              <a:lnSpc>
                <a:spcPct val="112000"/>
              </a:lnSpc>
              <a:spcBef>
                <a:spcPts val="1300"/>
              </a:spcBef>
              <a:spcAft>
                <a:spcPts val="0"/>
              </a:spcAft>
              <a:buClr>
                <a:srgbClr val="262626"/>
              </a:buClr>
              <a:buSzPts val="1400"/>
              <a:buFont typeface="Arial"/>
              <a:buChar char="•"/>
              <a:defRPr sz="1400" b="0" i="1" u="none" strike="noStrike" cap="none">
                <a:solidFill>
                  <a:srgbClr val="262626"/>
                </a:solidFill>
                <a:latin typeface="Corbel"/>
                <a:ea typeface="Corbel"/>
                <a:cs typeface="Corbel"/>
                <a:sym typeface="Corbel"/>
              </a:defRPr>
            </a:lvl9pPr>
          </a:lstStyle>
          <a:p>
            <a:endParaRPr/>
          </a:p>
        </p:txBody>
      </p:sp>
      <p:sp>
        <p:nvSpPr>
          <p:cNvPr id="31" name="Google Shape;31;p25"/>
          <p:cNvSpPr txBox="1">
            <a:spLocks noGrp="1"/>
          </p:cNvSpPr>
          <p:nvPr>
            <p:ph type="dt" idx="10"/>
          </p:nvPr>
        </p:nvSpPr>
        <p:spPr>
          <a:xfrm>
            <a:off x="762001" y="5930060"/>
            <a:ext cx="3814856" cy="36512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000" b="0" i="1" u="none" strike="noStrike" cap="none">
                <a:solidFill>
                  <a:srgbClr val="262626"/>
                </a:solidFill>
                <a:latin typeface="Century Schoolbook"/>
                <a:ea typeface="Century Schoolbook"/>
                <a:cs typeface="Century Schoolbook"/>
                <a:sym typeface="Century Schoolbook"/>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32" name="Google Shape;32;p25"/>
          <p:cNvSpPr txBox="1">
            <a:spLocks noGrp="1"/>
          </p:cNvSpPr>
          <p:nvPr>
            <p:ph type="ftr" idx="11"/>
          </p:nvPr>
        </p:nvSpPr>
        <p:spPr>
          <a:xfrm>
            <a:off x="762001" y="6314440"/>
            <a:ext cx="3814856" cy="36512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1" i="1" u="none" strike="noStrike" cap="none">
                <a:solidFill>
                  <a:srgbClr val="262626"/>
                </a:solidFill>
                <a:latin typeface="Century Schoolbook"/>
                <a:ea typeface="Century Schoolbook"/>
                <a:cs typeface="Century Schoolbook"/>
                <a:sym typeface="Century Schoolbook"/>
              </a:defRPr>
            </a:lvl1pPr>
            <a:lvl2pPr marR="0" lvl="1" algn="l" rtl="0">
              <a:spcBef>
                <a:spcPts val="0"/>
              </a:spcBef>
              <a:spcAft>
                <a:spcPts val="0"/>
              </a:spcAft>
              <a:buSzPts val="1400"/>
              <a:buNone/>
              <a:defRPr sz="1800" b="0" i="0" u="none" strike="noStrike" cap="none">
                <a:solidFill>
                  <a:schemeClr val="dk1"/>
                </a:solidFill>
                <a:latin typeface="Corbel"/>
                <a:ea typeface="Corbel"/>
                <a:cs typeface="Corbel"/>
                <a:sym typeface="Corbel"/>
              </a:defRPr>
            </a:lvl2pPr>
            <a:lvl3pPr marR="0" lvl="2" algn="l" rtl="0">
              <a:spcBef>
                <a:spcPts val="0"/>
              </a:spcBef>
              <a:spcAft>
                <a:spcPts val="0"/>
              </a:spcAft>
              <a:buSzPts val="1400"/>
              <a:buNone/>
              <a:defRPr sz="1800" b="0" i="0" u="none" strike="noStrike" cap="none">
                <a:solidFill>
                  <a:schemeClr val="dk1"/>
                </a:solidFill>
                <a:latin typeface="Corbel"/>
                <a:ea typeface="Corbel"/>
                <a:cs typeface="Corbel"/>
                <a:sym typeface="Corbel"/>
              </a:defRPr>
            </a:lvl3pPr>
            <a:lvl4pPr marR="0" lvl="3" algn="l" rtl="0">
              <a:spcBef>
                <a:spcPts val="0"/>
              </a:spcBef>
              <a:spcAft>
                <a:spcPts val="0"/>
              </a:spcAft>
              <a:buSzPts val="1400"/>
              <a:buNone/>
              <a:defRPr sz="1800" b="0" i="0" u="none" strike="noStrike" cap="none">
                <a:solidFill>
                  <a:schemeClr val="dk1"/>
                </a:solidFill>
                <a:latin typeface="Corbel"/>
                <a:ea typeface="Corbel"/>
                <a:cs typeface="Corbel"/>
                <a:sym typeface="Corbel"/>
              </a:defRPr>
            </a:lvl4pPr>
            <a:lvl5pPr marR="0" lvl="4" algn="l" rtl="0">
              <a:spcBef>
                <a:spcPts val="0"/>
              </a:spcBef>
              <a:spcAft>
                <a:spcPts val="0"/>
              </a:spcAft>
              <a:buSzPts val="1400"/>
              <a:buNone/>
              <a:defRPr sz="1800" b="0" i="0" u="none" strike="noStrike" cap="none">
                <a:solidFill>
                  <a:schemeClr val="dk1"/>
                </a:solidFill>
                <a:latin typeface="Corbel"/>
                <a:ea typeface="Corbel"/>
                <a:cs typeface="Corbel"/>
                <a:sym typeface="Corbel"/>
              </a:defRPr>
            </a:lvl5pPr>
            <a:lvl6pPr marR="0" lvl="5" algn="l" rtl="0">
              <a:spcBef>
                <a:spcPts val="0"/>
              </a:spcBef>
              <a:spcAft>
                <a:spcPts val="0"/>
              </a:spcAft>
              <a:buSzPts val="1400"/>
              <a:buNone/>
              <a:defRPr sz="1800" b="0" i="0" u="none" strike="noStrike" cap="none">
                <a:solidFill>
                  <a:schemeClr val="dk1"/>
                </a:solidFill>
                <a:latin typeface="Corbel"/>
                <a:ea typeface="Corbel"/>
                <a:cs typeface="Corbel"/>
                <a:sym typeface="Corbel"/>
              </a:defRPr>
            </a:lvl6pPr>
            <a:lvl7pPr marR="0" lvl="6" algn="l" rtl="0">
              <a:spcBef>
                <a:spcPts val="0"/>
              </a:spcBef>
              <a:spcAft>
                <a:spcPts val="0"/>
              </a:spcAft>
              <a:buSzPts val="1400"/>
              <a:buNone/>
              <a:defRPr sz="1800" b="0" i="0" u="none" strike="noStrike" cap="none">
                <a:solidFill>
                  <a:schemeClr val="dk1"/>
                </a:solidFill>
                <a:latin typeface="Corbel"/>
                <a:ea typeface="Corbel"/>
                <a:cs typeface="Corbel"/>
                <a:sym typeface="Corbel"/>
              </a:defRPr>
            </a:lvl7pPr>
            <a:lvl8pPr marR="0" lvl="7" algn="l" rtl="0">
              <a:spcBef>
                <a:spcPts val="0"/>
              </a:spcBef>
              <a:spcAft>
                <a:spcPts val="0"/>
              </a:spcAft>
              <a:buSzPts val="1400"/>
              <a:buNone/>
              <a:defRPr sz="1800" b="0" i="0" u="none" strike="noStrike" cap="none">
                <a:solidFill>
                  <a:schemeClr val="dk1"/>
                </a:solidFill>
                <a:latin typeface="Corbel"/>
                <a:ea typeface="Corbel"/>
                <a:cs typeface="Corbel"/>
                <a:sym typeface="Corbel"/>
              </a:defRPr>
            </a:lvl8pPr>
            <a:lvl9pPr marR="0" lvl="8" algn="l" rtl="0">
              <a:spcBef>
                <a:spcPts val="0"/>
              </a:spcBef>
              <a:spcAft>
                <a:spcPts val="0"/>
              </a:spcAft>
              <a:buSzPts val="1400"/>
              <a:buNone/>
              <a:defRPr sz="1800" b="0" i="0" u="none" strike="noStrike" cap="none">
                <a:solidFill>
                  <a:schemeClr val="dk1"/>
                </a:solidFill>
                <a:latin typeface="Corbel"/>
                <a:ea typeface="Corbel"/>
                <a:cs typeface="Corbel"/>
                <a:sym typeface="Corbel"/>
              </a:defRPr>
            </a:lvl9pPr>
          </a:lstStyle>
          <a:p>
            <a:endParaRPr/>
          </a:p>
        </p:txBody>
      </p:sp>
      <p:sp>
        <p:nvSpPr>
          <p:cNvPr id="33" name="Google Shape;33;p25"/>
          <p:cNvSpPr txBox="1">
            <a:spLocks noGrp="1"/>
          </p:cNvSpPr>
          <p:nvPr>
            <p:ph type="sldNum" idx="12"/>
          </p:nvPr>
        </p:nvSpPr>
        <p:spPr>
          <a:xfrm>
            <a:off x="11784011" y="5607592"/>
            <a:ext cx="407988"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1pPr>
            <a:lvl2pPr marL="0" marR="0" lvl="1"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2pPr>
            <a:lvl3pPr marL="0" marR="0" lvl="2"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3pPr>
            <a:lvl4pPr marL="0" marR="0" lvl="3"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4pPr>
            <a:lvl5pPr marL="0" marR="0" lvl="4"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5pPr>
            <a:lvl6pPr marL="0" marR="0" lvl="5"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6pPr>
            <a:lvl7pPr marL="0" marR="0" lvl="6"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7pPr>
            <a:lvl8pPr marL="0" marR="0" lvl="7"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8pPr>
            <a:lvl9pPr marL="0" marR="0" lvl="8" indent="0" algn="r" rtl="0">
              <a:spcBef>
                <a:spcPts val="0"/>
              </a:spcBef>
              <a:buNone/>
              <a:defRPr sz="1200" b="0" i="1" u="none" strike="noStrike" cap="none">
                <a:solidFill>
                  <a:schemeClr val="lt2"/>
                </a:solidFill>
                <a:latin typeface="Century Schoolbook"/>
                <a:ea typeface="Century Schoolbook"/>
                <a:cs typeface="Century Schoolbook"/>
                <a:sym typeface="Century Schoolbook"/>
              </a:defRPr>
            </a:lvl9pPr>
          </a:lstStyle>
          <a:p>
            <a:pPr marL="0" lvl="0" indent="0" algn="r" rtl="0">
              <a:spcBef>
                <a:spcPts val="0"/>
              </a:spcBef>
              <a:spcAft>
                <a:spcPts val="0"/>
              </a:spcAft>
              <a:buNone/>
            </a:pPr>
            <a:fld id="{00000000-1234-1234-1234-123412341234}" type="slidenum">
              <a:rPr lang="en-US"/>
              <a:t>‹#›</a:t>
            </a:fld>
            <a:endParaRPr/>
          </a:p>
        </p:txBody>
      </p:sp>
      <p:cxnSp>
        <p:nvCxnSpPr>
          <p:cNvPr id="34" name="Google Shape;34;p25" title="Horizontal Rule Line"/>
          <p:cNvCxnSpPr/>
          <p:nvPr/>
        </p:nvCxnSpPr>
        <p:spPr>
          <a:xfrm>
            <a:off x="0" y="6199730"/>
            <a:ext cx="4495800" cy="0"/>
          </a:xfrm>
          <a:prstGeom prst="straightConnector1">
            <a:avLst/>
          </a:prstGeom>
          <a:noFill/>
          <a:ln w="25400" cap="flat" cmpd="sng">
            <a:solidFill>
              <a:srgbClr val="262626"/>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3"/>
        <p:cNvGrpSpPr/>
        <p:nvPr/>
      </p:nvGrpSpPr>
      <p:grpSpPr>
        <a:xfrm>
          <a:off x="0" y="0"/>
          <a:ext cx="0" cy="0"/>
          <a:chOff x="0" y="0"/>
          <a:chExt cx="0" cy="0"/>
        </a:xfrm>
      </p:grpSpPr>
      <p:sp>
        <p:nvSpPr>
          <p:cNvPr id="114" name="Google Shape;114;p1"/>
          <p:cNvSpPr txBox="1">
            <a:spLocks noGrp="1"/>
          </p:cNvSpPr>
          <p:nvPr>
            <p:ph type="ctrTitle"/>
          </p:nvPr>
        </p:nvSpPr>
        <p:spPr>
          <a:xfrm>
            <a:off x="1088913" y="1143293"/>
            <a:ext cx="9366302" cy="4268965"/>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Clr>
                <a:schemeClr val="lt2"/>
              </a:buClr>
              <a:buSzPts val="7700"/>
              <a:buFont typeface="Century Schoolbook"/>
              <a:buNone/>
            </a:pPr>
            <a:r>
              <a:rPr lang="en-US"/>
              <a:t>MONUMENTS</a:t>
            </a:r>
            <a:endParaRPr/>
          </a:p>
        </p:txBody>
      </p:sp>
      <p:sp>
        <p:nvSpPr>
          <p:cNvPr id="115" name="Google Shape;115;p1"/>
          <p:cNvSpPr txBox="1">
            <a:spLocks noGrp="1"/>
          </p:cNvSpPr>
          <p:nvPr>
            <p:ph type="subTitle" idx="1"/>
          </p:nvPr>
        </p:nvSpPr>
        <p:spPr>
          <a:xfrm>
            <a:off x="1088914" y="5537925"/>
            <a:ext cx="7034362" cy="706355"/>
          </a:xfrm>
          <a:prstGeom prst="rect">
            <a:avLst/>
          </a:prstGeom>
          <a:noFill/>
          <a:ln>
            <a:noFill/>
          </a:ln>
        </p:spPr>
        <p:txBody>
          <a:bodyPr spcFirstLastPara="1" wrap="square" lIns="91425" tIns="45700" rIns="91425" bIns="45700" anchor="t" anchorCtr="0">
            <a:normAutofit/>
          </a:bodyPr>
          <a:lstStyle/>
          <a:p>
            <a:pPr marL="0" lvl="0" indent="0" algn="l" rtl="0">
              <a:lnSpc>
                <a:spcPct val="114000"/>
              </a:lnSpc>
              <a:spcBef>
                <a:spcPts val="0"/>
              </a:spcBef>
              <a:spcAft>
                <a:spcPts val="0"/>
              </a:spcAft>
              <a:buClr>
                <a:schemeClr val="lt2"/>
              </a:buClr>
              <a:buSzPts val="2000"/>
              <a:buNone/>
            </a:pPr>
            <a:r>
              <a:rPr lang="en-US">
                <a:latin typeface="Century Schoolbook"/>
                <a:ea typeface="Century Schoolbook"/>
                <a:cs typeface="Century Schoolbook"/>
                <a:sym typeface="Century Schoolbook"/>
              </a:rPr>
              <a:t>Mark Graham</a:t>
            </a:r>
            <a:endParaRPr>
              <a:latin typeface="Century Schoolbook"/>
              <a:ea typeface="Century Schoolbook"/>
              <a:cs typeface="Century Schoolbook"/>
              <a:sym typeface="Century Schoolbook"/>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0"/>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5000"/>
              <a:buFont typeface="Century Schoolbook"/>
              <a:buNone/>
            </a:pPr>
            <a:r>
              <a:rPr lang="en-US" sz="3500" i="0">
                <a:solidFill>
                  <a:schemeClr val="lt1"/>
                </a:solidFill>
              </a:rPr>
              <a:t>Charles Gaines, </a:t>
            </a:r>
            <a:r>
              <a:rPr lang="en-US" sz="3500">
                <a:solidFill>
                  <a:schemeClr val="lt1"/>
                </a:solidFill>
              </a:rPr>
              <a:t>The American Manifest, </a:t>
            </a:r>
            <a:r>
              <a:rPr lang="en-US" sz="3500" i="0">
                <a:solidFill>
                  <a:schemeClr val="lt1"/>
                </a:solidFill>
              </a:rPr>
              <a:t>2022</a:t>
            </a:r>
            <a:endParaRPr sz="3500">
              <a:solidFill>
                <a:schemeClr val="lt1"/>
              </a:solidFill>
            </a:endParaRPr>
          </a:p>
        </p:txBody>
      </p:sp>
      <p:sp>
        <p:nvSpPr>
          <p:cNvPr id="175" name="Google Shape;175;p10"/>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76" name="Google Shape;176;p10"/>
          <p:cNvPicPr preferRelativeResize="0"/>
          <p:nvPr/>
        </p:nvPicPr>
        <p:blipFill rotWithShape="1">
          <a:blip r:embed="rId3">
            <a:alphaModFix/>
          </a:blip>
          <a:srcRect/>
          <a:stretch/>
        </p:blipFill>
        <p:spPr>
          <a:xfrm>
            <a:off x="6155870" y="533235"/>
            <a:ext cx="4299857" cy="569098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1"/>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600"/>
              <a:buFont typeface="Century Schoolbook"/>
              <a:buNone/>
            </a:pPr>
            <a:r>
              <a:rPr lang="en-US" sz="3500" i="0">
                <a:solidFill>
                  <a:schemeClr val="lt1"/>
                </a:solidFill>
              </a:rPr>
              <a:t>Charles Gaines, </a:t>
            </a:r>
            <a:r>
              <a:rPr lang="en-US" sz="3500">
                <a:solidFill>
                  <a:schemeClr val="lt1"/>
                </a:solidFill>
              </a:rPr>
              <a:t>The American Manifest: Roots, </a:t>
            </a:r>
            <a:r>
              <a:rPr lang="en-US" sz="3500" i="0">
                <a:solidFill>
                  <a:schemeClr val="lt1"/>
                </a:solidFill>
              </a:rPr>
              <a:t>Times Square, New York City, 2022</a:t>
            </a:r>
            <a:br>
              <a:rPr lang="en-US" sz="3600" i="0">
                <a:solidFill>
                  <a:schemeClr val="lt1"/>
                </a:solidFill>
              </a:rPr>
            </a:br>
            <a:br>
              <a:rPr lang="en-US" sz="3600" i="0">
                <a:solidFill>
                  <a:schemeClr val="lt1"/>
                </a:solidFill>
              </a:rPr>
            </a:br>
            <a:r>
              <a:rPr lang="en-US" sz="2400" i="0">
                <a:solidFill>
                  <a:schemeClr val="lt1"/>
                </a:solidFill>
              </a:rPr>
              <a:t>- Interactive monument</a:t>
            </a:r>
            <a:br>
              <a:rPr lang="en-US" sz="2400" i="0">
                <a:solidFill>
                  <a:schemeClr val="lt1"/>
                </a:solidFill>
              </a:rPr>
            </a:br>
            <a:r>
              <a:rPr lang="en-US" sz="2400" i="0">
                <a:solidFill>
                  <a:schemeClr val="lt1"/>
                </a:solidFill>
              </a:rPr>
              <a:t>- Recalls the wilderness of pre-colonial America</a:t>
            </a:r>
            <a:endParaRPr sz="2400" i="0">
              <a:solidFill>
                <a:schemeClr val="lt1"/>
              </a:solidFill>
            </a:endParaRPr>
          </a:p>
        </p:txBody>
      </p:sp>
      <p:sp>
        <p:nvSpPr>
          <p:cNvPr id="182" name="Google Shape;182;p11"/>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83" name="Google Shape;183;p11"/>
          <p:cNvPicPr preferRelativeResize="0"/>
          <p:nvPr/>
        </p:nvPicPr>
        <p:blipFill rotWithShape="1">
          <a:blip r:embed="rId3">
            <a:alphaModFix/>
          </a:blip>
          <a:srcRect/>
          <a:stretch/>
        </p:blipFill>
        <p:spPr>
          <a:xfrm>
            <a:off x="4595906" y="826138"/>
            <a:ext cx="7266895" cy="481266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2"/>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200"/>
              <a:buFont typeface="Century Schoolbook"/>
              <a:buNone/>
            </a:pPr>
            <a:r>
              <a:rPr lang="en-US" sz="3500" i="0" dirty="0">
                <a:solidFill>
                  <a:schemeClr val="lt1"/>
                </a:solidFill>
              </a:rPr>
              <a:t>Charles Gaines, </a:t>
            </a:r>
            <a:r>
              <a:rPr lang="en-US" sz="3500" dirty="0">
                <a:solidFill>
                  <a:schemeClr val="lt1"/>
                </a:solidFill>
              </a:rPr>
              <a:t>The American Manifest: Moving Chains, </a:t>
            </a:r>
            <a:r>
              <a:rPr lang="en-US" sz="3500" i="0" dirty="0">
                <a:solidFill>
                  <a:schemeClr val="lt1"/>
                </a:solidFill>
              </a:rPr>
              <a:t>Governor’s Island, New York, 2022</a:t>
            </a:r>
            <a:br>
              <a:rPr lang="en-US" sz="3200" i="0" dirty="0">
                <a:solidFill>
                  <a:schemeClr val="lt1"/>
                </a:solidFill>
              </a:rPr>
            </a:br>
            <a:br>
              <a:rPr lang="en-US" sz="3200" i="0" dirty="0">
                <a:solidFill>
                  <a:schemeClr val="lt1"/>
                </a:solidFill>
              </a:rPr>
            </a:br>
            <a:r>
              <a:rPr lang="en-US" sz="3200" i="0" dirty="0">
                <a:solidFill>
                  <a:schemeClr val="lt1"/>
                </a:solidFill>
              </a:rPr>
              <a:t>“</a:t>
            </a:r>
            <a:r>
              <a:rPr lang="en-US" sz="2400" i="0" u="none" strike="noStrike" dirty="0">
                <a:solidFill>
                  <a:schemeClr val="lt1"/>
                </a:solidFill>
              </a:rPr>
              <a:t>The project evokes river transport, industry, territorial expansion — the building of the American economy from conquest.”</a:t>
            </a:r>
            <a:endParaRPr sz="2400" i="0" dirty="0">
              <a:solidFill>
                <a:schemeClr val="lt1"/>
              </a:solidFill>
            </a:endParaRPr>
          </a:p>
        </p:txBody>
      </p:sp>
      <p:sp>
        <p:nvSpPr>
          <p:cNvPr id="189" name="Google Shape;189;p12"/>
          <p:cNvSpPr txBox="1">
            <a:spLocks noGrp="1"/>
          </p:cNvSpPr>
          <p:nvPr>
            <p:ph type="body" idx="1"/>
          </p:nvPr>
        </p:nvSpPr>
        <p:spPr>
          <a:xfrm>
            <a:off x="5210959" y="5999928"/>
            <a:ext cx="6248398" cy="607193"/>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90" name="Google Shape;190;p12"/>
          <p:cNvPicPr preferRelativeResize="0"/>
          <p:nvPr/>
        </p:nvPicPr>
        <p:blipFill rotWithShape="1">
          <a:blip r:embed="rId3">
            <a:alphaModFix/>
          </a:blip>
          <a:srcRect/>
          <a:stretch/>
        </p:blipFill>
        <p:spPr>
          <a:xfrm>
            <a:off x="6259037" y="211335"/>
            <a:ext cx="4152242" cy="2714541"/>
          </a:xfrm>
          <a:prstGeom prst="rect">
            <a:avLst/>
          </a:prstGeom>
          <a:noFill/>
          <a:ln>
            <a:noFill/>
          </a:ln>
        </p:spPr>
      </p:pic>
      <p:pic>
        <p:nvPicPr>
          <p:cNvPr id="191" name="Google Shape;191;p12"/>
          <p:cNvPicPr preferRelativeResize="0"/>
          <p:nvPr/>
        </p:nvPicPr>
        <p:blipFill rotWithShape="1">
          <a:blip r:embed="rId4">
            <a:alphaModFix/>
          </a:blip>
          <a:srcRect/>
          <a:stretch/>
        </p:blipFill>
        <p:spPr>
          <a:xfrm>
            <a:off x="6259037" y="2925876"/>
            <a:ext cx="4152242" cy="289878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7" name="Google Shape;197;p13"/>
          <p:cNvSpPr txBox="1">
            <a:spLocks noGrp="1"/>
          </p:cNvSpPr>
          <p:nvPr>
            <p:ph type="body" idx="1"/>
          </p:nvPr>
        </p:nvSpPr>
        <p:spPr>
          <a:xfrm>
            <a:off x="762000" y="1493134"/>
            <a:ext cx="10668000" cy="4763516"/>
          </a:xfrm>
          <a:prstGeom prst="rect">
            <a:avLst/>
          </a:prstGeom>
          <a:noFill/>
          <a:ln>
            <a:noFill/>
          </a:ln>
        </p:spPr>
        <p:txBody>
          <a:bodyPr spcFirstLastPara="1" wrap="square" lIns="91425" tIns="45700" rIns="91425" bIns="45700" anchor="t" anchorCtr="0">
            <a:normAutofit/>
          </a:bodyPr>
          <a:lstStyle/>
          <a:p>
            <a:pPr marL="0" lvl="0" indent="0" algn="ctr" rtl="0">
              <a:lnSpc>
                <a:spcPct val="112000"/>
              </a:lnSpc>
              <a:spcBef>
                <a:spcPts val="0"/>
              </a:spcBef>
              <a:spcAft>
                <a:spcPts val="0"/>
              </a:spcAft>
              <a:buClr>
                <a:schemeClr val="lt1"/>
              </a:buClr>
              <a:buSzPts val="3600"/>
              <a:buNone/>
            </a:pPr>
            <a:r>
              <a:rPr lang="en-US" sz="3200" dirty="0">
                <a:solidFill>
                  <a:schemeClr val="lt1"/>
                </a:solidFill>
                <a:latin typeface="Century Schoolbook"/>
                <a:ea typeface="Century Schoolbook"/>
                <a:cs typeface="Century Schoolbook"/>
                <a:sym typeface="Century Schoolbook"/>
              </a:rPr>
              <a:t>“’Art can legitimately inform culture as much as any other discipline, rather than being this sort of pleasure, or way of escaping society.’” Coursing through his projects is a social concern: How can art destabilize the power structures that channel our thinking? “’I’m really invested in the idea of the power of art in relation to the public.’” Charles Gaines</a:t>
            </a:r>
            <a:endParaRPr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201"/>
        <p:cNvGrpSpPr/>
        <p:nvPr/>
      </p:nvGrpSpPr>
      <p:grpSpPr>
        <a:xfrm>
          <a:off x="0" y="0"/>
          <a:ext cx="0" cy="0"/>
          <a:chOff x="0" y="0"/>
          <a:chExt cx="0" cy="0"/>
        </a:xfrm>
      </p:grpSpPr>
      <p:sp>
        <p:nvSpPr>
          <p:cNvPr id="202" name="Google Shape;202;p14"/>
          <p:cNvSpPr/>
          <p:nvPr/>
        </p:nvSpPr>
        <p:spPr>
          <a:xfrm>
            <a:off x="0" y="0"/>
            <a:ext cx="12192000"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orbel"/>
              <a:ea typeface="Corbel"/>
              <a:cs typeface="Corbel"/>
              <a:sym typeface="Corbel"/>
            </a:endParaRPr>
          </a:p>
        </p:txBody>
      </p:sp>
      <p:pic>
        <p:nvPicPr>
          <p:cNvPr id="203" name="Google Shape;203;p14"/>
          <p:cNvPicPr preferRelativeResize="0"/>
          <p:nvPr/>
        </p:nvPicPr>
        <p:blipFill rotWithShape="1">
          <a:blip r:embed="rId3">
            <a:alphaModFix/>
          </a:blip>
          <a:srcRect l="12545" r="1" b="1"/>
          <a:stretch/>
        </p:blipFill>
        <p:spPr>
          <a:xfrm>
            <a:off x="20" y="10"/>
            <a:ext cx="4595888" cy="3428990"/>
          </a:xfrm>
          <a:prstGeom prst="rect">
            <a:avLst/>
          </a:prstGeom>
          <a:noFill/>
          <a:ln>
            <a:noFill/>
          </a:ln>
        </p:spPr>
      </p:pic>
      <p:sp>
        <p:nvSpPr>
          <p:cNvPr id="204" name="Google Shape;204;p14"/>
          <p:cNvSpPr/>
          <p:nvPr/>
        </p:nvSpPr>
        <p:spPr>
          <a:xfrm>
            <a:off x="11784011" y="559678"/>
            <a:ext cx="407988" cy="819150"/>
          </a:xfrm>
          <a:custGeom>
            <a:avLst/>
            <a:gdLst/>
            <a:ahLst/>
            <a:cxnLst/>
            <a:rect l="l" t="t" r="r" b="b"/>
            <a:pathLst>
              <a:path w="1799" h="3612" extrusionOk="0">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FEFEFE"/>
          </a:solidFill>
          <a:ln>
            <a:noFill/>
          </a:ln>
        </p:spPr>
      </p:sp>
      <p:pic>
        <p:nvPicPr>
          <p:cNvPr id="205" name="Google Shape;205;p14"/>
          <p:cNvPicPr preferRelativeResize="0"/>
          <p:nvPr/>
        </p:nvPicPr>
        <p:blipFill rotWithShape="1">
          <a:blip r:embed="rId4">
            <a:alphaModFix/>
          </a:blip>
          <a:srcRect t="24788" b="20295"/>
          <a:stretch/>
        </p:blipFill>
        <p:spPr>
          <a:xfrm>
            <a:off x="-1" y="3115949"/>
            <a:ext cx="4599432" cy="3742051"/>
          </a:xfrm>
          <a:prstGeom prst="rect">
            <a:avLst/>
          </a:prstGeom>
          <a:noFill/>
          <a:ln>
            <a:noFill/>
          </a:ln>
        </p:spPr>
      </p:pic>
      <p:sp>
        <p:nvSpPr>
          <p:cNvPr id="206" name="Google Shape;206;p14"/>
          <p:cNvSpPr txBox="1">
            <a:spLocks noGrp="1"/>
          </p:cNvSpPr>
          <p:nvPr>
            <p:ph type="body" idx="1"/>
          </p:nvPr>
        </p:nvSpPr>
        <p:spPr>
          <a:xfrm>
            <a:off x="5181600" y="1159729"/>
            <a:ext cx="6248398" cy="4166508"/>
          </a:xfrm>
          <a:prstGeom prst="rect">
            <a:avLst/>
          </a:prstGeom>
          <a:noFill/>
          <a:ln>
            <a:noFill/>
          </a:ln>
        </p:spPr>
        <p:txBody>
          <a:bodyPr spcFirstLastPara="1" wrap="square" lIns="91425" tIns="45700" rIns="91425" bIns="45700" anchor="t" anchorCtr="0">
            <a:normAutofit/>
          </a:bodyPr>
          <a:lstStyle/>
          <a:p>
            <a:pPr marL="0" lvl="0" indent="0" algn="ctr" rtl="0">
              <a:lnSpc>
                <a:spcPct val="112000"/>
              </a:lnSpc>
              <a:spcBef>
                <a:spcPts val="0"/>
              </a:spcBef>
              <a:spcAft>
                <a:spcPts val="0"/>
              </a:spcAft>
              <a:buClr>
                <a:schemeClr val="lt2"/>
              </a:buClr>
              <a:buSzPts val="2800"/>
              <a:buNone/>
            </a:pPr>
            <a:r>
              <a:rPr lang="en-US" sz="2400" b="0" i="0" u="none" strike="noStrike" dirty="0">
                <a:solidFill>
                  <a:schemeClr val="lt2"/>
                </a:solidFill>
                <a:latin typeface="Century Schoolbook"/>
                <a:ea typeface="Century Schoolbook"/>
                <a:cs typeface="Century Schoolbook"/>
                <a:sym typeface="Century Schoolbook"/>
              </a:rPr>
              <a:t>“Visitors can enter the construction, the chains rumbling overhead. The floor and wall cladding are made from sapele, a sustainably harvested African wood. ‘The cladding creates a resonating space,’ Gaines said. ‘You won’t lose your hearing, but hopefully your bones will rattle.’”</a:t>
            </a:r>
            <a:endParaRPr sz="2400" dirty="0">
              <a:solidFill>
                <a:schemeClr val="lt2"/>
              </a:solidFill>
              <a:latin typeface="Century Schoolbook"/>
              <a:ea typeface="Century Schoolbook"/>
              <a:cs typeface="Century Schoolbook"/>
              <a:sym typeface="Century Schoolbook"/>
            </a:endParaRPr>
          </a:p>
        </p:txBody>
      </p:sp>
      <p:cxnSp>
        <p:nvCxnSpPr>
          <p:cNvPr id="207" name="Google Shape;207;p14"/>
          <p:cNvCxnSpPr/>
          <p:nvPr/>
        </p:nvCxnSpPr>
        <p:spPr>
          <a:xfrm>
            <a:off x="5181600" y="6199730"/>
            <a:ext cx="7010400" cy="0"/>
          </a:xfrm>
          <a:prstGeom prst="straightConnector1">
            <a:avLst/>
          </a:prstGeom>
          <a:noFill/>
          <a:ln w="25400" cap="flat" cmpd="sng">
            <a:solidFill>
              <a:schemeClr val="lt2"/>
            </a:solidFill>
            <a:prstDash val="solid"/>
            <a:round/>
            <a:headEnd type="none" w="sm" len="sm"/>
            <a:tailEnd type="none" w="sm" len="sm"/>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5"/>
          <p:cNvSpPr txBox="1">
            <a:spLocks noGrp="1"/>
          </p:cNvSpPr>
          <p:nvPr>
            <p:ph type="title"/>
          </p:nvPr>
        </p:nvSpPr>
        <p:spPr>
          <a:xfrm>
            <a:off x="762000" y="581890"/>
            <a:ext cx="3833906" cy="493027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7200"/>
              <a:buFont typeface="Century Schoolbook"/>
              <a:buNone/>
            </a:pPr>
            <a:r>
              <a:rPr lang="en-US" sz="4500" i="0" dirty="0">
                <a:solidFill>
                  <a:schemeClr val="lt1"/>
                </a:solidFill>
              </a:rPr>
              <a:t>Looking Back</a:t>
            </a:r>
            <a:endParaRPr sz="4500" dirty="0"/>
          </a:p>
        </p:txBody>
      </p:sp>
      <p:sp>
        <p:nvSpPr>
          <p:cNvPr id="213" name="Google Shape;213;p15"/>
          <p:cNvSpPr txBox="1">
            <a:spLocks noGrp="1"/>
          </p:cNvSpPr>
          <p:nvPr>
            <p:ph type="body" idx="1"/>
          </p:nvPr>
        </p:nvSpPr>
        <p:spPr>
          <a:xfrm>
            <a:off x="5181600" y="581890"/>
            <a:ext cx="6248398" cy="5642332"/>
          </a:xfrm>
          <a:prstGeom prst="rect">
            <a:avLst/>
          </a:prstGeom>
          <a:noFill/>
          <a:ln>
            <a:noFill/>
          </a:ln>
        </p:spPr>
        <p:txBody>
          <a:bodyPr spcFirstLastPara="1" wrap="square" lIns="91425" tIns="45700" rIns="91425" bIns="45700" anchor="t" anchorCtr="0">
            <a:normAutofit/>
          </a:bodyPr>
          <a:lstStyle/>
          <a:p>
            <a:pPr marL="283464" lvl="0" indent="-254000" algn="l" rtl="0">
              <a:lnSpc>
                <a:spcPct val="112000"/>
              </a:lnSpc>
              <a:spcBef>
                <a:spcPts val="0"/>
              </a:spcBef>
              <a:spcAft>
                <a:spcPts val="0"/>
              </a:spcAft>
              <a:buClr>
                <a:schemeClr val="lt1"/>
              </a:buClr>
              <a:buSzPts val="4000"/>
              <a:buChar char="•"/>
            </a:pPr>
            <a:r>
              <a:rPr lang="en-US" sz="4000" dirty="0">
                <a:solidFill>
                  <a:schemeClr val="lt1"/>
                </a:solidFill>
                <a:latin typeface="Century Schoolbook"/>
                <a:ea typeface="Century Schoolbook"/>
                <a:cs typeface="Century Schoolbook"/>
                <a:sym typeface="Century Schoolbook"/>
              </a:rPr>
              <a:t>Positives about looking back?</a:t>
            </a:r>
            <a:endParaRPr sz="4000" dirty="0"/>
          </a:p>
          <a:p>
            <a:pPr marL="283464" lvl="0" indent="-254000" algn="l" rtl="0">
              <a:lnSpc>
                <a:spcPct val="112000"/>
              </a:lnSpc>
              <a:spcBef>
                <a:spcPts val="900"/>
              </a:spcBef>
              <a:spcAft>
                <a:spcPts val="0"/>
              </a:spcAft>
              <a:buClr>
                <a:schemeClr val="lt1"/>
              </a:buClr>
              <a:buSzPts val="4000"/>
              <a:buChar char="•"/>
            </a:pPr>
            <a:r>
              <a:rPr lang="en-US" sz="4000" dirty="0">
                <a:solidFill>
                  <a:schemeClr val="lt1"/>
                </a:solidFill>
                <a:latin typeface="Century Schoolbook"/>
                <a:ea typeface="Century Schoolbook"/>
                <a:cs typeface="Century Schoolbook"/>
                <a:sym typeface="Century Schoolbook"/>
              </a:rPr>
              <a:t>Negatives about looking back?</a:t>
            </a:r>
            <a:endParaRPr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16"/>
          <p:cNvSpPr txBox="1">
            <a:spLocks noGrp="1"/>
          </p:cNvSpPr>
          <p:nvPr>
            <p:ph type="title"/>
          </p:nvPr>
        </p:nvSpPr>
        <p:spPr>
          <a:xfrm>
            <a:off x="762000" y="1431635"/>
            <a:ext cx="3833906" cy="443151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5000"/>
              <a:buFont typeface="Century Schoolbook"/>
              <a:buNone/>
            </a:pPr>
            <a:r>
              <a:rPr lang="en-US" sz="3850" i="0" dirty="0">
                <a:solidFill>
                  <a:schemeClr val="lt1"/>
                </a:solidFill>
              </a:rPr>
              <a:t>Anselm Kiefer, </a:t>
            </a:r>
            <a:r>
              <a:rPr lang="en-US" sz="3850" dirty="0">
                <a:solidFill>
                  <a:schemeClr val="lt1"/>
                </a:solidFill>
              </a:rPr>
              <a:t>Lot’s Wife, </a:t>
            </a:r>
            <a:r>
              <a:rPr lang="en-US" sz="3850" i="0" dirty="0">
                <a:solidFill>
                  <a:schemeClr val="lt1"/>
                </a:solidFill>
              </a:rPr>
              <a:t>1989</a:t>
            </a:r>
            <a:br>
              <a:rPr lang="en-US" i="0" dirty="0">
                <a:solidFill>
                  <a:schemeClr val="lt1"/>
                </a:solidFill>
              </a:rPr>
            </a:br>
            <a:endParaRPr i="0" dirty="0">
              <a:solidFill>
                <a:schemeClr val="lt1"/>
              </a:solidFill>
            </a:endParaRPr>
          </a:p>
          <a:p>
            <a:pPr marL="0" lvl="0" indent="0" algn="l" rtl="0">
              <a:lnSpc>
                <a:spcPct val="90000"/>
              </a:lnSpc>
              <a:spcBef>
                <a:spcPts val="0"/>
              </a:spcBef>
              <a:spcAft>
                <a:spcPts val="0"/>
              </a:spcAft>
              <a:buClr>
                <a:schemeClr val="lt1"/>
              </a:buClr>
              <a:buSzPts val="5000"/>
              <a:buFont typeface="Century Schoolbook"/>
              <a:buNone/>
            </a:pPr>
            <a:br>
              <a:rPr lang="en-US" i="0" dirty="0">
                <a:solidFill>
                  <a:schemeClr val="lt1"/>
                </a:solidFill>
              </a:rPr>
            </a:br>
            <a:r>
              <a:rPr lang="en-US" sz="2650" i="0" dirty="0">
                <a:solidFill>
                  <a:schemeClr val="lt1"/>
                </a:solidFill>
              </a:rPr>
              <a:t>Who is Lot’s wife and what is the importance of her story?</a:t>
            </a:r>
            <a:endParaRPr sz="2650" i="0" dirty="0">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8"/>
          <p:cNvSpPr txBox="1">
            <a:spLocks noGrp="1"/>
          </p:cNvSpPr>
          <p:nvPr>
            <p:ph type="body" idx="1"/>
          </p:nvPr>
        </p:nvSpPr>
        <p:spPr>
          <a:xfrm>
            <a:off x="762000" y="1007725"/>
            <a:ext cx="6620107" cy="5437680"/>
          </a:xfrm>
          <a:prstGeom prst="rect">
            <a:avLst/>
          </a:prstGeom>
          <a:noFill/>
          <a:ln>
            <a:noFill/>
          </a:ln>
        </p:spPr>
        <p:txBody>
          <a:bodyPr spcFirstLastPara="1" wrap="square" lIns="91425" tIns="45700" rIns="91425" bIns="45700" anchor="t" anchorCtr="0">
            <a:normAutofit fontScale="92500" lnSpcReduction="10000"/>
          </a:bodyPr>
          <a:lstStyle/>
          <a:p>
            <a:pPr marL="283464" indent="-263144">
              <a:spcBef>
                <a:spcPts val="0"/>
              </a:spcBef>
              <a:buClr>
                <a:schemeClr val="lt1"/>
              </a:buClr>
              <a:buSzPts val="2400"/>
            </a:pPr>
            <a:r>
              <a:rPr lang="en-US" sz="2400" i="0" u="none" strike="noStrike" dirty="0">
                <a:solidFill>
                  <a:schemeClr val="lt1"/>
                </a:solidFill>
                <a:latin typeface="Century Schoolbook"/>
                <a:ea typeface="Century Schoolbook"/>
                <a:cs typeface="Century Schoolbook"/>
                <a:sym typeface="Century Schoolbook"/>
              </a:rPr>
              <a:t>Lot and his wife were biblical figures who were instructed to leave Sodom and Gomorrah. Additionally, they were not to look back on the cities as they departed. Lot’s wife did look back, however, and was turned into a pillar of salt for doing so. </a:t>
            </a:r>
          </a:p>
          <a:p>
            <a:pPr marL="20320" indent="0">
              <a:spcBef>
                <a:spcPts val="0"/>
              </a:spcBef>
              <a:buClr>
                <a:schemeClr val="lt1"/>
              </a:buClr>
              <a:buSzPts val="2400"/>
              <a:buNone/>
            </a:pPr>
            <a:endParaRPr lang="en-US" sz="2400" i="0" u="none" strike="noStrike" dirty="0">
              <a:solidFill>
                <a:schemeClr val="lt1"/>
              </a:solidFill>
              <a:latin typeface="Century Schoolbook"/>
              <a:ea typeface="Century Schoolbook"/>
              <a:cs typeface="Century Schoolbook"/>
              <a:sym typeface="Century Schoolbook"/>
            </a:endParaRPr>
          </a:p>
          <a:p>
            <a:pPr marL="283464" lvl="0" indent="-263144" algn="l" rtl="0">
              <a:lnSpc>
                <a:spcPct val="112000"/>
              </a:lnSpc>
              <a:spcBef>
                <a:spcPts val="0"/>
              </a:spcBef>
              <a:spcAft>
                <a:spcPts val="0"/>
              </a:spcAft>
              <a:buClr>
                <a:schemeClr val="lt1"/>
              </a:buClr>
              <a:buSzPts val="2400"/>
              <a:buChar char="•"/>
            </a:pPr>
            <a:r>
              <a:rPr lang="en-US" sz="2400" b="0" i="0" u="none" strike="noStrike" dirty="0">
                <a:solidFill>
                  <a:schemeClr val="lt1"/>
                </a:solidFill>
                <a:latin typeface="Century Schoolbook"/>
                <a:ea typeface="Century Schoolbook"/>
                <a:cs typeface="Century Schoolbook"/>
                <a:sym typeface="Century Schoolbook"/>
              </a:rPr>
              <a:t>Anselm Kiefer references this story to address universal themes of regret, consequences, mistakes, looking to the past vs. looking forward, and more.</a:t>
            </a:r>
          </a:p>
          <a:p>
            <a:pPr marL="283464" lvl="0" indent="-110743" algn="l" rtl="0">
              <a:lnSpc>
                <a:spcPct val="112000"/>
              </a:lnSpc>
              <a:spcBef>
                <a:spcPts val="0"/>
              </a:spcBef>
              <a:spcAft>
                <a:spcPts val="0"/>
              </a:spcAft>
              <a:buClr>
                <a:srgbClr val="262626"/>
              </a:buClr>
              <a:buSzPts val="3200"/>
              <a:buNone/>
            </a:pPr>
            <a:endParaRPr sz="2400" dirty="0">
              <a:solidFill>
                <a:schemeClr val="lt1"/>
              </a:solidFill>
              <a:latin typeface="Century Schoolbook"/>
              <a:ea typeface="Century Schoolbook"/>
              <a:cs typeface="Century Schoolbook"/>
              <a:sym typeface="Century Schoolbook"/>
            </a:endParaRPr>
          </a:p>
          <a:p>
            <a:pPr marL="283464" lvl="0" indent="-110743" algn="l" rtl="0">
              <a:lnSpc>
                <a:spcPct val="112000"/>
              </a:lnSpc>
              <a:spcBef>
                <a:spcPts val="0"/>
              </a:spcBef>
              <a:spcAft>
                <a:spcPts val="0"/>
              </a:spcAft>
              <a:buClr>
                <a:srgbClr val="262626"/>
              </a:buClr>
              <a:buSzPts val="3200"/>
              <a:buNone/>
            </a:pPr>
            <a:endParaRPr sz="2400" dirty="0">
              <a:solidFill>
                <a:schemeClr val="lt1"/>
              </a:solidFill>
              <a:latin typeface="Century Schoolbook"/>
              <a:ea typeface="Century Schoolbook"/>
              <a:cs typeface="Century Schoolbook"/>
              <a:sym typeface="Century Schoolbook"/>
            </a:endParaRPr>
          </a:p>
          <a:p>
            <a:pPr marL="283464" lvl="0" indent="-241554" algn="l" rtl="0">
              <a:lnSpc>
                <a:spcPct val="112000"/>
              </a:lnSpc>
              <a:spcBef>
                <a:spcPts val="900"/>
              </a:spcBef>
              <a:spcAft>
                <a:spcPts val="0"/>
              </a:spcAft>
              <a:buClr>
                <a:srgbClr val="262626"/>
              </a:buClr>
              <a:buSzPts val="2400"/>
              <a:buChar char="•"/>
            </a:pPr>
            <a:br>
              <a:rPr lang="en-US" sz="2400" dirty="0"/>
            </a:br>
            <a:endParaRPr sz="2400" dirty="0"/>
          </a:p>
        </p:txBody>
      </p:sp>
      <p:pic>
        <p:nvPicPr>
          <p:cNvPr id="229" name="Google Shape;229;p18" descr="Cook Like a Pro: Banish Your Salt Shaker from the Kitchen | Kitchn"/>
          <p:cNvPicPr preferRelativeResize="0"/>
          <p:nvPr/>
        </p:nvPicPr>
        <p:blipFill rotWithShape="1">
          <a:blip r:embed="rId3">
            <a:alphaModFix/>
          </a:blip>
          <a:srcRect r="20317"/>
          <a:stretch/>
        </p:blipFill>
        <p:spPr>
          <a:xfrm>
            <a:off x="7749754" y="1007725"/>
            <a:ext cx="3858666" cy="48425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9"/>
          <p:cNvSpPr txBox="1">
            <a:spLocks noGrp="1"/>
          </p:cNvSpPr>
          <p:nvPr>
            <p:ph type="body" idx="1"/>
          </p:nvPr>
        </p:nvSpPr>
        <p:spPr>
          <a:xfrm>
            <a:off x="898950" y="1902691"/>
            <a:ext cx="10394100" cy="4311684"/>
          </a:xfrm>
          <a:prstGeom prst="rect">
            <a:avLst/>
          </a:prstGeom>
          <a:noFill/>
          <a:ln>
            <a:noFill/>
          </a:ln>
        </p:spPr>
        <p:txBody>
          <a:bodyPr spcFirstLastPara="1" wrap="square" lIns="91425" tIns="45700" rIns="91425" bIns="45700" anchor="t" anchorCtr="0">
            <a:normAutofit/>
          </a:bodyPr>
          <a:lstStyle/>
          <a:p>
            <a:pPr marL="283464" lvl="0" indent="-271399" algn="l" rtl="0">
              <a:lnSpc>
                <a:spcPct val="112000"/>
              </a:lnSpc>
              <a:spcBef>
                <a:spcPts val="0"/>
              </a:spcBef>
              <a:spcAft>
                <a:spcPts val="0"/>
              </a:spcAft>
              <a:buClr>
                <a:schemeClr val="lt1"/>
              </a:buClr>
              <a:buSzPts val="2400"/>
              <a:buChar char="•"/>
            </a:pPr>
            <a:r>
              <a:rPr lang="en-US" sz="2400" b="0" i="0" u="none" strike="noStrike" dirty="0">
                <a:solidFill>
                  <a:schemeClr val="lt1"/>
                </a:solidFill>
                <a:latin typeface="Century Schoolbook"/>
                <a:ea typeface="Century Schoolbook"/>
                <a:cs typeface="Century Schoolbook"/>
                <a:sym typeface="Century Schoolbook"/>
              </a:rPr>
              <a:t>Anselm Kiefer’s painting </a:t>
            </a:r>
            <a:r>
              <a:rPr lang="en-US" sz="2400" b="0" i="1" u="none" strike="noStrike" dirty="0">
                <a:solidFill>
                  <a:schemeClr val="lt1"/>
                </a:solidFill>
                <a:latin typeface="Century Schoolbook"/>
                <a:ea typeface="Century Schoolbook"/>
                <a:cs typeface="Century Schoolbook"/>
                <a:sym typeface="Century Schoolbook"/>
              </a:rPr>
              <a:t>Lot’s Wife</a:t>
            </a:r>
            <a:r>
              <a:rPr lang="en-US" sz="2400" b="0" u="none" strike="noStrike" dirty="0">
                <a:solidFill>
                  <a:schemeClr val="lt1"/>
                </a:solidFill>
                <a:latin typeface="Century Schoolbook"/>
                <a:ea typeface="Century Schoolbook"/>
                <a:cs typeface="Century Schoolbook"/>
                <a:sym typeface="Century Schoolbook"/>
              </a:rPr>
              <a:t> encourages us to confront tragedies, especially large-scale destruction like the Holocaust, Hiroshim</a:t>
            </a:r>
            <a:r>
              <a:rPr lang="en-US" sz="2400" dirty="0">
                <a:solidFill>
                  <a:schemeClr val="lt1"/>
                </a:solidFill>
                <a:latin typeface="Century Schoolbook"/>
                <a:ea typeface="Century Schoolbook"/>
                <a:cs typeface="Century Schoolbook"/>
                <a:sym typeface="Century Schoolbook"/>
              </a:rPr>
              <a:t>a and Nagasaki, tsunamis, hurricanes, earthquakes, etc. As we confront them, his art argues, we must also move forward.</a:t>
            </a:r>
          </a:p>
          <a:p>
            <a:pPr marL="283464" lvl="0" indent="-271399" algn="l" rtl="0">
              <a:lnSpc>
                <a:spcPct val="112000"/>
              </a:lnSpc>
              <a:spcBef>
                <a:spcPts val="0"/>
              </a:spcBef>
              <a:spcAft>
                <a:spcPts val="0"/>
              </a:spcAft>
              <a:buClr>
                <a:schemeClr val="lt1"/>
              </a:buClr>
              <a:buSzPts val="2400"/>
              <a:buChar char="•"/>
            </a:pPr>
            <a:endParaRPr lang="en-US" sz="2400" dirty="0">
              <a:solidFill>
                <a:schemeClr val="lt1"/>
              </a:solidFill>
              <a:latin typeface="Century Schoolbook"/>
              <a:ea typeface="Century Schoolbook"/>
              <a:cs typeface="Century Schoolbook"/>
              <a:sym typeface="Century Schoolbook"/>
            </a:endParaRPr>
          </a:p>
          <a:p>
            <a:pPr marL="283464" indent="-271399">
              <a:spcBef>
                <a:spcPts val="0"/>
              </a:spcBef>
              <a:buClr>
                <a:schemeClr val="lt1"/>
              </a:buClr>
              <a:buSzPts val="2400"/>
            </a:pPr>
            <a:r>
              <a:rPr lang="en-US" sz="2400" i="0" dirty="0">
                <a:solidFill>
                  <a:schemeClr val="lt1"/>
                </a:solidFill>
                <a:latin typeface="Century Schoolbook" panose="02040604050505020304" pitchFamily="18" charset="0"/>
              </a:rPr>
              <a:t>Train tracks, straw, shellac, and lead are often involved in Anselm Kiefer’s works as references to the Holocaust. </a:t>
            </a:r>
          </a:p>
          <a:p>
            <a:pPr marL="283464" lvl="0" indent="-271399" algn="l" rtl="0">
              <a:lnSpc>
                <a:spcPct val="112000"/>
              </a:lnSpc>
              <a:spcBef>
                <a:spcPts val="0"/>
              </a:spcBef>
              <a:spcAft>
                <a:spcPts val="0"/>
              </a:spcAft>
              <a:buClr>
                <a:schemeClr val="lt1"/>
              </a:buClr>
              <a:buSzPts val="2400"/>
              <a:buChar char="•"/>
            </a:pPr>
            <a:endParaRPr lang="en-US" sz="2400" b="0" i="1" u="none" strike="noStrike" dirty="0">
              <a:solidFill>
                <a:schemeClr val="lt1"/>
              </a:solidFill>
              <a:latin typeface="Century Schoolbook"/>
              <a:ea typeface="Century Schoolbook"/>
              <a:cs typeface="Century Schoolbook"/>
              <a:sym typeface="Century Schoolbook"/>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4"/>
          <p:cNvSpPr txBox="1">
            <a:spLocks noGrp="1"/>
          </p:cNvSpPr>
          <p:nvPr>
            <p:ph type="title"/>
          </p:nvPr>
        </p:nvSpPr>
        <p:spPr>
          <a:xfrm>
            <a:off x="762000" y="2526098"/>
            <a:ext cx="10308900" cy="29862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lt1"/>
              </a:buClr>
              <a:buSzPts val="5000"/>
              <a:buFont typeface="Century Schoolbook"/>
              <a:buNone/>
            </a:pPr>
            <a:r>
              <a:rPr lang="en-US" sz="4000" i="0" dirty="0">
                <a:solidFill>
                  <a:schemeClr val="lt1"/>
                </a:solidFill>
              </a:rPr>
              <a:t>Make a monument of your choice that relates to your own life or world events. </a:t>
            </a:r>
            <a:endParaRPr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
          <p:cNvSpPr txBox="1">
            <a:spLocks noGrp="1"/>
          </p:cNvSpPr>
          <p:nvPr>
            <p:ph type="title"/>
          </p:nvPr>
        </p:nvSpPr>
        <p:spPr>
          <a:xfrm>
            <a:off x="761999" y="559678"/>
            <a:ext cx="9481457" cy="495249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5000"/>
              <a:buFont typeface="Century Schoolbook"/>
              <a:buNone/>
            </a:pPr>
            <a:r>
              <a:rPr lang="en-US" sz="4000" i="0">
                <a:solidFill>
                  <a:schemeClr val="lt1"/>
                </a:solidFill>
              </a:rPr>
              <a:t>What is the importance of a monument?</a:t>
            </a:r>
            <a:br>
              <a:rPr lang="en-US" sz="4000" i="0">
                <a:solidFill>
                  <a:schemeClr val="lt1"/>
                </a:solidFill>
              </a:rPr>
            </a:br>
            <a:br>
              <a:rPr lang="en-US" sz="4000" i="0">
                <a:solidFill>
                  <a:schemeClr val="lt1"/>
                </a:solidFill>
              </a:rPr>
            </a:br>
            <a:r>
              <a:rPr lang="en-US" sz="4000" i="0">
                <a:solidFill>
                  <a:schemeClr val="lt1"/>
                </a:solidFill>
              </a:rPr>
              <a:t>What do they look like?</a:t>
            </a:r>
            <a:br>
              <a:rPr lang="en-US" sz="4000" i="0">
                <a:solidFill>
                  <a:schemeClr val="lt1"/>
                </a:solidFill>
              </a:rPr>
            </a:br>
            <a:br>
              <a:rPr lang="en-US" sz="4000" i="0">
                <a:solidFill>
                  <a:schemeClr val="lt1"/>
                </a:solidFill>
              </a:rPr>
            </a:br>
            <a:r>
              <a:rPr lang="en-US" sz="4000" i="0">
                <a:solidFill>
                  <a:schemeClr val="lt1"/>
                </a:solidFill>
              </a:rPr>
              <a:t>How can they be either good or bad?</a:t>
            </a:r>
            <a:endParaRPr sz="4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3"/>
          <p:cNvSpPr txBox="1">
            <a:spLocks noGrp="1"/>
          </p:cNvSpPr>
          <p:nvPr>
            <p:ph type="title"/>
          </p:nvPr>
        </p:nvSpPr>
        <p:spPr>
          <a:xfrm>
            <a:off x="762000" y="559678"/>
            <a:ext cx="3654725" cy="495249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5000"/>
              <a:buFont typeface="Century Schoolbook"/>
              <a:buNone/>
            </a:pPr>
            <a:r>
              <a:rPr lang="en-US" sz="3500" i="0">
                <a:solidFill>
                  <a:schemeClr val="lt1"/>
                </a:solidFill>
              </a:rPr>
              <a:t>Maya Lin, </a:t>
            </a:r>
            <a:r>
              <a:rPr lang="en-US" sz="3500">
                <a:solidFill>
                  <a:schemeClr val="lt1"/>
                </a:solidFill>
              </a:rPr>
              <a:t>Eleven Minute Line, </a:t>
            </a:r>
            <a:r>
              <a:rPr lang="en-US" sz="3500" i="0">
                <a:solidFill>
                  <a:schemeClr val="lt1"/>
                </a:solidFill>
              </a:rPr>
              <a:t>Sweden</a:t>
            </a:r>
            <a:r>
              <a:rPr lang="en-US" sz="3500">
                <a:solidFill>
                  <a:schemeClr val="lt1"/>
                </a:solidFill>
              </a:rPr>
              <a:t>, </a:t>
            </a:r>
            <a:r>
              <a:rPr lang="en-US" sz="3500" i="0">
                <a:solidFill>
                  <a:schemeClr val="lt1"/>
                </a:solidFill>
              </a:rPr>
              <a:t>2004</a:t>
            </a:r>
            <a:br>
              <a:rPr lang="en-US" i="0">
                <a:solidFill>
                  <a:schemeClr val="lt1"/>
                </a:solidFill>
              </a:rPr>
            </a:br>
            <a:br>
              <a:rPr lang="en-US" sz="2650" i="0">
                <a:solidFill>
                  <a:schemeClr val="lt1"/>
                </a:solidFill>
              </a:rPr>
            </a:br>
            <a:r>
              <a:rPr lang="en-US" sz="2650" i="0">
                <a:solidFill>
                  <a:schemeClr val="lt1"/>
                </a:solidFill>
              </a:rPr>
              <a:t>- Very large</a:t>
            </a:r>
            <a:br>
              <a:rPr lang="en-US" sz="2650" i="0">
                <a:solidFill>
                  <a:schemeClr val="lt1"/>
                </a:solidFill>
              </a:rPr>
            </a:br>
            <a:r>
              <a:rPr lang="en-US" sz="2650" i="0">
                <a:solidFill>
                  <a:schemeClr val="lt1"/>
                </a:solidFill>
              </a:rPr>
              <a:t>- 12 feet tall </a:t>
            </a:r>
            <a:br>
              <a:rPr lang="en-US" sz="2650" i="0">
                <a:solidFill>
                  <a:schemeClr val="lt1"/>
                </a:solidFill>
              </a:rPr>
            </a:br>
            <a:r>
              <a:rPr lang="en-US" sz="2650" i="0">
                <a:solidFill>
                  <a:schemeClr val="lt1"/>
                </a:solidFill>
              </a:rPr>
              <a:t>- 965 feet long</a:t>
            </a:r>
            <a:br>
              <a:rPr lang="en-US" sz="2650" i="0">
                <a:solidFill>
                  <a:schemeClr val="lt1"/>
                </a:solidFill>
              </a:rPr>
            </a:br>
            <a:br>
              <a:rPr lang="en-US" sz="2650" i="0">
                <a:solidFill>
                  <a:schemeClr val="lt1"/>
                </a:solidFill>
              </a:rPr>
            </a:br>
            <a:r>
              <a:rPr lang="en-US" sz="2650">
                <a:solidFill>
                  <a:schemeClr val="lt1"/>
                </a:solidFill>
              </a:rPr>
              <a:t> </a:t>
            </a:r>
            <a:endParaRPr sz="2650" i="0">
              <a:solidFill>
                <a:schemeClr val="lt1"/>
              </a:solidFill>
            </a:endParaRPr>
          </a:p>
        </p:txBody>
      </p:sp>
      <p:sp>
        <p:nvSpPr>
          <p:cNvPr id="126" name="Google Shape;126;p3"/>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27" name="Google Shape;127;p3"/>
          <p:cNvPicPr preferRelativeResize="0"/>
          <p:nvPr/>
        </p:nvPicPr>
        <p:blipFill rotWithShape="1">
          <a:blip r:embed="rId3">
            <a:alphaModFix/>
          </a:blip>
          <a:srcRect/>
          <a:stretch/>
        </p:blipFill>
        <p:spPr>
          <a:xfrm>
            <a:off x="5019170" y="1060948"/>
            <a:ext cx="6554004" cy="467139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4"/>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14285"/>
              <a:buFont typeface="Century Schoolbook"/>
              <a:buNone/>
            </a:pPr>
            <a:r>
              <a:rPr lang="en-US" sz="3850" i="0">
                <a:solidFill>
                  <a:schemeClr val="lt1"/>
                </a:solidFill>
              </a:rPr>
              <a:t>Maya Lin, </a:t>
            </a:r>
            <a:r>
              <a:rPr lang="en-US" sz="3850">
                <a:solidFill>
                  <a:schemeClr val="lt1"/>
                </a:solidFill>
              </a:rPr>
              <a:t>Vietnam Memorial, </a:t>
            </a:r>
            <a:r>
              <a:rPr lang="en-US" sz="3850" i="0">
                <a:solidFill>
                  <a:schemeClr val="lt1"/>
                </a:solidFill>
              </a:rPr>
              <a:t>Washington D.C., 1982</a:t>
            </a:r>
            <a:br>
              <a:rPr lang="en-US" i="0">
                <a:solidFill>
                  <a:schemeClr val="lt1"/>
                </a:solidFill>
              </a:rPr>
            </a:br>
            <a:br>
              <a:rPr lang="en-US" i="0">
                <a:solidFill>
                  <a:schemeClr val="lt1"/>
                </a:solidFill>
              </a:rPr>
            </a:br>
            <a:r>
              <a:rPr lang="en-US" sz="2800" i="0">
                <a:solidFill>
                  <a:schemeClr val="lt1"/>
                </a:solidFill>
              </a:rPr>
              <a:t>- </a:t>
            </a:r>
            <a:r>
              <a:rPr lang="en-US" sz="2650" i="0">
                <a:solidFill>
                  <a:schemeClr val="lt1"/>
                </a:solidFill>
              </a:rPr>
              <a:t>Unconventional monument</a:t>
            </a:r>
            <a:br>
              <a:rPr lang="en-US" sz="2650" i="0">
                <a:solidFill>
                  <a:schemeClr val="lt1"/>
                </a:solidFill>
              </a:rPr>
            </a:br>
            <a:r>
              <a:rPr lang="en-US" sz="2650" i="0">
                <a:solidFill>
                  <a:schemeClr val="lt1"/>
                </a:solidFill>
              </a:rPr>
              <a:t>- No figures</a:t>
            </a:r>
            <a:br>
              <a:rPr lang="en-US" sz="2650" i="0">
                <a:solidFill>
                  <a:schemeClr val="lt1"/>
                </a:solidFill>
              </a:rPr>
            </a:br>
            <a:r>
              <a:rPr lang="en-US" sz="2650" i="0">
                <a:solidFill>
                  <a:schemeClr val="lt1"/>
                </a:solidFill>
              </a:rPr>
              <a:t>- Only words are the names of those who died in the war</a:t>
            </a:r>
            <a:endParaRPr sz="2650" i="0">
              <a:solidFill>
                <a:schemeClr val="lt1"/>
              </a:solidFill>
            </a:endParaRPr>
          </a:p>
        </p:txBody>
      </p:sp>
      <p:sp>
        <p:nvSpPr>
          <p:cNvPr id="133" name="Google Shape;133;p4"/>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34" name="Google Shape;134;p4"/>
          <p:cNvPicPr preferRelativeResize="0"/>
          <p:nvPr/>
        </p:nvPicPr>
        <p:blipFill rotWithShape="1">
          <a:blip r:embed="rId3">
            <a:alphaModFix/>
          </a:blip>
          <a:srcRect/>
          <a:stretch/>
        </p:blipFill>
        <p:spPr>
          <a:xfrm>
            <a:off x="5031627" y="1413608"/>
            <a:ext cx="6548344" cy="396607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5"/>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200"/>
              <a:buFont typeface="Century Schoolbook"/>
              <a:buNone/>
            </a:pPr>
            <a:r>
              <a:rPr lang="en-US" sz="3500" b="0" i="0">
                <a:solidFill>
                  <a:schemeClr val="lt1"/>
                </a:solidFill>
              </a:rPr>
              <a:t>Lin, Maya Ying, Architect. </a:t>
            </a:r>
            <a:r>
              <a:rPr lang="en-US" sz="3500" b="0" i="1">
                <a:solidFill>
                  <a:schemeClr val="lt1"/>
                </a:solidFill>
              </a:rPr>
              <a:t>Vietnam Veterans Memorial. Competition drawing</a:t>
            </a:r>
            <a:r>
              <a:rPr lang="en-US" sz="3500" b="0" i="0">
                <a:solidFill>
                  <a:schemeClr val="lt1"/>
                </a:solidFill>
              </a:rPr>
              <a:t>. Washington D.C, 1981. Photograph. </a:t>
            </a:r>
            <a:endParaRPr sz="3500">
              <a:solidFill>
                <a:schemeClr val="lt1"/>
              </a:solidFill>
            </a:endParaRPr>
          </a:p>
        </p:txBody>
      </p:sp>
      <p:pic>
        <p:nvPicPr>
          <p:cNvPr id="140" name="Google Shape;140;p5" descr="Vietnam Veterans Memorial. Competition drawing] | Library of Congress"/>
          <p:cNvPicPr preferRelativeResize="0">
            <a:picLocks noGrp="1"/>
          </p:cNvPicPr>
          <p:nvPr>
            <p:ph type="body" idx="1"/>
          </p:nvPr>
        </p:nvPicPr>
        <p:blipFill rotWithShape="1">
          <a:blip r:embed="rId3">
            <a:alphaModFix/>
          </a:blip>
          <a:srcRect/>
          <a:stretch/>
        </p:blipFill>
        <p:spPr>
          <a:xfrm>
            <a:off x="6261348" y="303429"/>
            <a:ext cx="4700566" cy="625114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6"/>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Clr>
                <a:srgbClr val="262626"/>
              </a:buClr>
              <a:buSzPts val="5000"/>
              <a:buFont typeface="Century Schoolbook"/>
              <a:buNone/>
            </a:pPr>
            <a:endParaRPr/>
          </a:p>
        </p:txBody>
      </p:sp>
      <p:sp>
        <p:nvSpPr>
          <p:cNvPr id="146" name="Google Shape;146;p6"/>
          <p:cNvSpPr txBox="1">
            <a:spLocks noGrp="1"/>
          </p:cNvSpPr>
          <p:nvPr>
            <p:ph type="body" idx="1"/>
          </p:nvPr>
        </p:nvSpPr>
        <p:spPr>
          <a:xfrm>
            <a:off x="2971801" y="6364413"/>
            <a:ext cx="6248398" cy="291508"/>
          </a:xfrm>
          <a:prstGeom prst="rect">
            <a:avLst/>
          </a:prstGeom>
          <a:noFill/>
          <a:ln>
            <a:noFill/>
          </a:ln>
        </p:spPr>
        <p:txBody>
          <a:bodyPr spcFirstLastPara="1" wrap="square" lIns="91425" tIns="45700" rIns="91425" bIns="45700" anchor="t" anchorCtr="0">
            <a:normAutofit fontScale="70000" lnSpcReduction="20000"/>
          </a:bodyPr>
          <a:lstStyle/>
          <a:p>
            <a:pPr marL="0" lvl="0" indent="0" algn="ctr" rtl="0">
              <a:lnSpc>
                <a:spcPct val="112000"/>
              </a:lnSpc>
              <a:spcBef>
                <a:spcPts val="0"/>
              </a:spcBef>
              <a:spcAft>
                <a:spcPts val="0"/>
              </a:spcAft>
              <a:buClr>
                <a:schemeClr val="lt1"/>
              </a:buClr>
              <a:buSzPct val="100000"/>
              <a:buNone/>
            </a:pPr>
            <a:r>
              <a:rPr lang="en-US">
                <a:solidFill>
                  <a:schemeClr val="lt1"/>
                </a:solidFill>
                <a:latin typeface="Century Schoolbook"/>
                <a:ea typeface="Century Schoolbook"/>
                <a:cs typeface="Century Schoolbook"/>
                <a:sym typeface="Century Schoolbook"/>
              </a:rPr>
              <a:t>Maya Lin, </a:t>
            </a:r>
            <a:r>
              <a:rPr lang="en-US" i="1">
                <a:solidFill>
                  <a:schemeClr val="lt1"/>
                </a:solidFill>
                <a:latin typeface="Century Schoolbook"/>
                <a:ea typeface="Century Schoolbook"/>
                <a:cs typeface="Century Schoolbook"/>
                <a:sym typeface="Century Schoolbook"/>
              </a:rPr>
              <a:t>Vietnam Veterans Memorial</a:t>
            </a:r>
            <a:r>
              <a:rPr lang="en-US">
                <a:solidFill>
                  <a:schemeClr val="lt1"/>
                </a:solidFill>
                <a:latin typeface="Century Schoolbook"/>
                <a:ea typeface="Century Schoolbook"/>
                <a:cs typeface="Century Schoolbook"/>
                <a:sym typeface="Century Schoolbook"/>
              </a:rPr>
              <a:t>, Washington D.C., 1982</a:t>
            </a:r>
            <a:endParaRPr>
              <a:latin typeface="Century Schoolbook"/>
              <a:ea typeface="Century Schoolbook"/>
              <a:cs typeface="Century Schoolbook"/>
              <a:sym typeface="Century Schoolbook"/>
            </a:endParaRPr>
          </a:p>
        </p:txBody>
      </p:sp>
      <p:pic>
        <p:nvPicPr>
          <p:cNvPr id="147" name="Google Shape;147;p6"/>
          <p:cNvPicPr preferRelativeResize="0"/>
          <p:nvPr/>
        </p:nvPicPr>
        <p:blipFill rotWithShape="1">
          <a:blip r:embed="rId3">
            <a:alphaModFix/>
          </a:blip>
          <a:srcRect/>
          <a:stretch/>
        </p:blipFill>
        <p:spPr>
          <a:xfrm>
            <a:off x="2047739" y="273733"/>
            <a:ext cx="8096522" cy="595048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7"/>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lt1"/>
              </a:buClr>
              <a:buSzPct val="103896"/>
              <a:buFont typeface="Century Schoolbook"/>
              <a:buNone/>
            </a:pPr>
            <a:r>
              <a:rPr lang="en-US" sz="3850" i="0" dirty="0">
                <a:solidFill>
                  <a:schemeClr val="lt1"/>
                </a:solidFill>
              </a:rPr>
              <a:t>Frederick Hart, </a:t>
            </a:r>
            <a:r>
              <a:rPr lang="en-US" sz="3850" dirty="0">
                <a:solidFill>
                  <a:schemeClr val="lt1"/>
                </a:solidFill>
              </a:rPr>
              <a:t>The Three Servicemen, </a:t>
            </a:r>
            <a:r>
              <a:rPr lang="en-US" sz="3850" i="0" dirty="0">
                <a:solidFill>
                  <a:schemeClr val="lt1"/>
                </a:solidFill>
              </a:rPr>
              <a:t>Washington D.C., 1984</a:t>
            </a:r>
            <a:br>
              <a:rPr lang="en-US" sz="4000" i="0" dirty="0">
                <a:solidFill>
                  <a:schemeClr val="lt1"/>
                </a:solidFill>
              </a:rPr>
            </a:br>
            <a:br>
              <a:rPr lang="en-US" sz="4000" i="0" dirty="0">
                <a:solidFill>
                  <a:schemeClr val="lt1"/>
                </a:solidFill>
              </a:rPr>
            </a:br>
            <a:r>
              <a:rPr lang="en-US" sz="2650" i="0" dirty="0">
                <a:solidFill>
                  <a:schemeClr val="lt1"/>
                </a:solidFill>
              </a:rPr>
              <a:t>Considering some of the negative press from Maya Lin’s memorial, this more traditional monument was built close by.</a:t>
            </a:r>
            <a:endParaRPr sz="2650" i="0" dirty="0">
              <a:solidFill>
                <a:schemeClr val="lt1"/>
              </a:solidFill>
            </a:endParaRPr>
          </a:p>
        </p:txBody>
      </p:sp>
      <p:sp>
        <p:nvSpPr>
          <p:cNvPr id="153" name="Google Shape;153;p7"/>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54" name="Google Shape;154;p7"/>
          <p:cNvPicPr preferRelativeResize="0"/>
          <p:nvPr/>
        </p:nvPicPr>
        <p:blipFill rotWithShape="1">
          <a:blip r:embed="rId3">
            <a:alphaModFix/>
          </a:blip>
          <a:srcRect/>
          <a:stretch/>
        </p:blipFill>
        <p:spPr>
          <a:xfrm>
            <a:off x="5034448" y="559678"/>
            <a:ext cx="6542701" cy="565515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58"/>
        <p:cNvGrpSpPr/>
        <p:nvPr/>
      </p:nvGrpSpPr>
      <p:grpSpPr>
        <a:xfrm>
          <a:off x="0" y="0"/>
          <a:ext cx="0" cy="0"/>
          <a:chOff x="0" y="0"/>
          <a:chExt cx="0" cy="0"/>
        </a:xfrm>
      </p:grpSpPr>
      <p:sp>
        <p:nvSpPr>
          <p:cNvPr id="159" name="Google Shape;159;p8"/>
          <p:cNvSpPr txBox="1">
            <a:spLocks noGrp="1"/>
          </p:cNvSpPr>
          <p:nvPr>
            <p:ph type="title"/>
          </p:nvPr>
        </p:nvSpPr>
        <p:spPr>
          <a:xfrm>
            <a:off x="762000" y="559678"/>
            <a:ext cx="3833906" cy="4952492"/>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3200"/>
              <a:buFont typeface="Century Schoolbook"/>
              <a:buNone/>
            </a:pPr>
            <a:r>
              <a:rPr lang="en-US" sz="3500" i="0" dirty="0">
                <a:solidFill>
                  <a:schemeClr val="lt1"/>
                </a:solidFill>
              </a:rPr>
              <a:t>Daniel Chester French and Edward Clark Potter</a:t>
            </a:r>
            <a:r>
              <a:rPr lang="en-US" sz="3500" dirty="0">
                <a:solidFill>
                  <a:schemeClr val="lt1"/>
                </a:solidFill>
              </a:rPr>
              <a:t>, George Washington, </a:t>
            </a:r>
            <a:r>
              <a:rPr lang="en-US" sz="3500" i="0" dirty="0">
                <a:solidFill>
                  <a:schemeClr val="lt1"/>
                </a:solidFill>
              </a:rPr>
              <a:t>Paris, 1900</a:t>
            </a:r>
            <a:br>
              <a:rPr lang="en-US" sz="3200" i="0" dirty="0">
                <a:solidFill>
                  <a:schemeClr val="lt1"/>
                </a:solidFill>
              </a:rPr>
            </a:br>
            <a:br>
              <a:rPr lang="en-US" sz="3200" i="0" dirty="0">
                <a:solidFill>
                  <a:schemeClr val="lt1"/>
                </a:solidFill>
              </a:rPr>
            </a:br>
            <a:r>
              <a:rPr lang="en-US" sz="2400" i="0" dirty="0">
                <a:solidFill>
                  <a:schemeClr val="lt1"/>
                </a:solidFill>
              </a:rPr>
              <a:t>This monument was a gift to France as a thank you for their help in the Revolutionary War.</a:t>
            </a:r>
            <a:endParaRPr sz="2400" dirty="0">
              <a:solidFill>
                <a:schemeClr val="lt1"/>
              </a:solidFill>
            </a:endParaRPr>
          </a:p>
        </p:txBody>
      </p:sp>
      <p:sp>
        <p:nvSpPr>
          <p:cNvPr id="160" name="Google Shape;160;p8"/>
          <p:cNvSpPr txBox="1">
            <a:spLocks noGrp="1"/>
          </p:cNvSpPr>
          <p:nvPr>
            <p:ph type="body" idx="1"/>
          </p:nvPr>
        </p:nvSpPr>
        <p:spPr>
          <a:xfrm>
            <a:off x="5181600" y="569066"/>
            <a:ext cx="6248398" cy="5655156"/>
          </a:xfrm>
          <a:prstGeom prst="rect">
            <a:avLst/>
          </a:prstGeom>
          <a:noFill/>
          <a:ln>
            <a:noFill/>
          </a:ln>
        </p:spPr>
        <p:txBody>
          <a:bodyPr spcFirstLastPara="1" wrap="square" lIns="91425" tIns="45700" rIns="91425" bIns="45700" anchor="t" anchorCtr="0">
            <a:normAutofit/>
          </a:bodyPr>
          <a:lstStyle/>
          <a:p>
            <a:pPr marL="283464" lvl="0" indent="-156464" algn="l" rtl="0">
              <a:lnSpc>
                <a:spcPct val="112000"/>
              </a:lnSpc>
              <a:spcBef>
                <a:spcPts val="0"/>
              </a:spcBef>
              <a:spcAft>
                <a:spcPts val="0"/>
              </a:spcAft>
              <a:buClr>
                <a:srgbClr val="262626"/>
              </a:buClr>
              <a:buSzPts val="2000"/>
              <a:buNone/>
            </a:pPr>
            <a:endParaRPr/>
          </a:p>
        </p:txBody>
      </p:sp>
      <p:pic>
        <p:nvPicPr>
          <p:cNvPr id="161" name="Google Shape;161;p8"/>
          <p:cNvPicPr preferRelativeResize="0"/>
          <p:nvPr/>
        </p:nvPicPr>
        <p:blipFill rotWithShape="1">
          <a:blip r:embed="rId3">
            <a:alphaModFix/>
          </a:blip>
          <a:srcRect/>
          <a:stretch/>
        </p:blipFill>
        <p:spPr>
          <a:xfrm>
            <a:off x="6222011" y="569066"/>
            <a:ext cx="4167575" cy="574287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body" idx="1"/>
          </p:nvPr>
        </p:nvSpPr>
        <p:spPr>
          <a:xfrm>
            <a:off x="4430057" y="378552"/>
            <a:ext cx="6118200" cy="5739218"/>
          </a:xfrm>
          <a:prstGeom prst="rect">
            <a:avLst/>
          </a:prstGeom>
          <a:noFill/>
          <a:ln>
            <a:noFill/>
          </a:ln>
        </p:spPr>
        <p:txBody>
          <a:bodyPr spcFirstLastPara="1" wrap="square" lIns="91425" tIns="45700" rIns="91425" bIns="45700" anchor="t" anchorCtr="0">
            <a:normAutofit/>
          </a:bodyPr>
          <a:lstStyle/>
          <a:p>
            <a:pPr marL="0" lvl="0" indent="0" algn="l" rtl="0">
              <a:lnSpc>
                <a:spcPct val="112000"/>
              </a:lnSpc>
              <a:spcBef>
                <a:spcPts val="0"/>
              </a:spcBef>
              <a:spcAft>
                <a:spcPts val="0"/>
              </a:spcAft>
              <a:buClr>
                <a:schemeClr val="lt1"/>
              </a:buClr>
              <a:buSzPts val="2000"/>
              <a:buNone/>
            </a:pPr>
            <a:r>
              <a:rPr lang="en-US" dirty="0">
                <a:solidFill>
                  <a:schemeClr val="lt1"/>
                </a:solidFill>
                <a:latin typeface="Century Schoolbook"/>
                <a:ea typeface="Century Schoolbook"/>
                <a:cs typeface="Century Schoolbook"/>
                <a:sym typeface="Century Schoolbook"/>
              </a:rPr>
              <a:t>Protesters gather around the statue of Confederate General Robert E. Lee on Monument Avenue on June 6, 2020 in Richmond, Virginia, amidst protests over the death of George Floyd in police custody. Virginia Gov. Ralph Northam announced plans to remove the statue. </a:t>
            </a:r>
            <a:endParaRPr dirty="0"/>
          </a:p>
        </p:txBody>
      </p:sp>
      <p:pic>
        <p:nvPicPr>
          <p:cNvPr id="167" name="Google Shape;167;p9"/>
          <p:cNvPicPr preferRelativeResize="0"/>
          <p:nvPr/>
        </p:nvPicPr>
        <p:blipFill rotWithShape="1">
          <a:blip r:embed="rId3">
            <a:alphaModFix/>
          </a:blip>
          <a:srcRect/>
          <a:stretch/>
        </p:blipFill>
        <p:spPr>
          <a:xfrm>
            <a:off x="762000" y="225512"/>
            <a:ext cx="3301403" cy="4534836"/>
          </a:xfrm>
          <a:prstGeom prst="rect">
            <a:avLst/>
          </a:prstGeom>
          <a:noFill/>
          <a:ln>
            <a:noFill/>
          </a:ln>
        </p:spPr>
      </p:pic>
      <p:pic>
        <p:nvPicPr>
          <p:cNvPr id="168" name="Google Shape;168;p9"/>
          <p:cNvPicPr preferRelativeResize="0"/>
          <p:nvPr/>
        </p:nvPicPr>
        <p:blipFill rotWithShape="1">
          <a:blip r:embed="rId4">
            <a:alphaModFix/>
          </a:blip>
          <a:srcRect/>
          <a:stretch/>
        </p:blipFill>
        <p:spPr>
          <a:xfrm>
            <a:off x="4544635" y="2875105"/>
            <a:ext cx="3752227" cy="3242665"/>
          </a:xfrm>
          <a:prstGeom prst="rect">
            <a:avLst/>
          </a:prstGeom>
          <a:noFill/>
          <a:ln>
            <a:noFill/>
          </a:ln>
        </p:spPr>
      </p:pic>
      <p:sp>
        <p:nvSpPr>
          <p:cNvPr id="169" name="Google Shape;169;p9"/>
          <p:cNvSpPr txBox="1"/>
          <p:nvPr/>
        </p:nvSpPr>
        <p:spPr>
          <a:xfrm>
            <a:off x="8450840" y="2875105"/>
            <a:ext cx="2979159" cy="22467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0" i="0" u="none" strike="noStrike" cap="none" dirty="0">
                <a:solidFill>
                  <a:schemeClr val="lt1"/>
                </a:solidFill>
                <a:latin typeface="Century Schoolbook"/>
                <a:ea typeface="Century Schoolbook"/>
                <a:cs typeface="Century Schoolbook"/>
                <a:sym typeface="Century Schoolbook"/>
              </a:rPr>
              <a:t>The pedestal remains, but the statue of Confederate George Davis in downtown Wilmington, North Carolina, is removed. June 25, 2020. </a:t>
            </a:r>
            <a:endParaRPr dirty="0"/>
          </a:p>
        </p:txBody>
      </p:sp>
    </p:spTree>
  </p:cSld>
  <p:clrMapOvr>
    <a:masterClrMapping/>
  </p:clrMapOvr>
</p:sld>
</file>

<file path=ppt/theme/theme1.xml><?xml version="1.0" encoding="utf-8"?>
<a:theme xmlns:a="http://schemas.openxmlformats.org/drawingml/2006/main" name="Headlines">
  <a:themeElements>
    <a:clrScheme name="Headlines">
      <a:dk1>
        <a:srgbClr val="000000"/>
      </a:dk1>
      <a:lt1>
        <a:srgbClr val="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eadlines">
  <a:themeElements>
    <a:clrScheme name="Headlines">
      <a:dk1>
        <a:srgbClr val="000000"/>
      </a:dk1>
      <a:lt1>
        <a:srgbClr val="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817</Words>
  <Application>Microsoft Office PowerPoint</Application>
  <PresentationFormat>Widescreen</PresentationFormat>
  <Paragraphs>42</Paragraphs>
  <Slides>19</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Roboto</vt:lpstr>
      <vt:lpstr>Corbel</vt:lpstr>
      <vt:lpstr>Century Schoolbook</vt:lpstr>
      <vt:lpstr>Headlines</vt:lpstr>
      <vt:lpstr>Headlines</vt:lpstr>
      <vt:lpstr>MONUMENTS</vt:lpstr>
      <vt:lpstr>What is the importance of a monument?  What do they look like?  How can they be either good or bad?</vt:lpstr>
      <vt:lpstr>Maya Lin, Eleven Minute Line, Sweden, 2004  - Very large - 12 feet tall  - 965 feet long   </vt:lpstr>
      <vt:lpstr>Maya Lin, Vietnam Memorial, Washington D.C., 1982  - Unconventional monument - No figures - Only words are the names of those who died in the war</vt:lpstr>
      <vt:lpstr>Lin, Maya Ying, Architect. Vietnam Veterans Memorial. Competition drawing. Washington D.C, 1981. Photograph. </vt:lpstr>
      <vt:lpstr>PowerPoint Presentation</vt:lpstr>
      <vt:lpstr>Frederick Hart, The Three Servicemen, Washington D.C., 1984  Considering some of the negative press from Maya Lin’s memorial, this more traditional monument was built close by.</vt:lpstr>
      <vt:lpstr>Daniel Chester French and Edward Clark Potter, George Washington, Paris, 1900  This monument was a gift to France as a thank you for their help in the Revolutionary War.</vt:lpstr>
      <vt:lpstr>PowerPoint Presentation</vt:lpstr>
      <vt:lpstr>Charles Gaines, The American Manifest, 2022</vt:lpstr>
      <vt:lpstr>Charles Gaines, The American Manifest: Roots, Times Square, New York City, 2022  - Interactive monument - Recalls the wilderness of pre-colonial America</vt:lpstr>
      <vt:lpstr>Charles Gaines, The American Manifest: Moving Chains, Governor’s Island, New York, 2022  “The project evokes river transport, industry, territorial expansion — the building of the American economy from conquest.”</vt:lpstr>
      <vt:lpstr>PowerPoint Presentation</vt:lpstr>
      <vt:lpstr>PowerPoint Presentation</vt:lpstr>
      <vt:lpstr>Looking Back</vt:lpstr>
      <vt:lpstr>Anselm Kiefer, Lot’s Wife, 1989   Who is Lot’s wife and what is the importance of her story?</vt:lpstr>
      <vt:lpstr>PowerPoint Presentation</vt:lpstr>
      <vt:lpstr>PowerPoint Presentation</vt:lpstr>
      <vt:lpstr>Make a monument of your choice that relates to your own life or world events.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MONUMENTS</dc:title>
  <dc:creator>Bryn Brotherson</dc:creator>
  <cp:lastModifiedBy>Liz Donakey</cp:lastModifiedBy>
  <cp:revision>3</cp:revision>
  <dcterms:created xsi:type="dcterms:W3CDTF">2022-10-18T18:07:11Z</dcterms:created>
  <dcterms:modified xsi:type="dcterms:W3CDTF">2022-10-20T16:13:02Z</dcterms:modified>
</cp:coreProperties>
</file>