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3f0c99bffc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3f0c99bffc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3f0c99bffc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3f0c99bffc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3f0c99bffc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3f0c99bffc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3f0c99bffc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3f0c99bffc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3f0c99bffc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3f0c99bffc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3f0c99bffc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3f0c99bffc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3f0c99bffc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3f0c99bffc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https://www.saqa.com/art/browse-collection/crumbling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3f0c99bffc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3f0c99bffc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https://www.saqa.com/art/browse-collection/crumbling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3f0c99bffc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3f0c99bff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3f0c99bffc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3f0c99bffc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3f0c99bffc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3f0c99bffc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3f0c99bffc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3f0c99bffc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3f0c99bffc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3f0c99bffc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3f0c99bffc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3f0c99bffc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1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Making Sewn Rocks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 Tara Carpenter Estrada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311700" y="4230575"/>
            <a:ext cx="85344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Continue to pull on the thread to cinch the form around the fill.</a:t>
            </a:r>
            <a:endParaRPr sz="2300"/>
          </a:p>
        </p:txBody>
      </p:sp>
      <p:pic>
        <p:nvPicPr>
          <p:cNvPr id="110" name="Google Shape;11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4813" y="167300"/>
            <a:ext cx="5234365" cy="39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>
            <p:ph idx="1" type="body"/>
          </p:nvPr>
        </p:nvSpPr>
        <p:spPr>
          <a:xfrm>
            <a:off x="311700" y="4230575"/>
            <a:ext cx="84750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165"/>
              <a:t>When the form is fully closed, make a couple stitches back and forth across the seam.  When finished tie of the thread with a </a:t>
            </a:r>
            <a:r>
              <a:rPr lang="en" sz="2165"/>
              <a:t>knot.</a:t>
            </a:r>
            <a:endParaRPr sz="2165"/>
          </a:p>
        </p:txBody>
      </p:sp>
      <p:pic>
        <p:nvPicPr>
          <p:cNvPr id="116" name="Google Shape;11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4813" y="167300"/>
            <a:ext cx="5234365" cy="39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idx="1" type="body"/>
          </p:nvPr>
        </p:nvSpPr>
        <p:spPr>
          <a:xfrm>
            <a:off x="311700" y="4230575"/>
            <a:ext cx="83706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Repeat this whole process with your water-colored fabric.</a:t>
            </a:r>
            <a:endParaRPr sz="2300"/>
          </a:p>
        </p:txBody>
      </p:sp>
      <p:pic>
        <p:nvPicPr>
          <p:cNvPr id="122" name="Google Shape;12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4813" y="122625"/>
            <a:ext cx="5234365" cy="39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9813" y="230113"/>
            <a:ext cx="6244378" cy="4683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4" name="Google Shape;13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900" y="222675"/>
            <a:ext cx="6264212" cy="4698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7250" y="190688"/>
            <a:ext cx="6349501" cy="4762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Janet Windsor, “Crumbling” (full piece)</a:t>
            </a:r>
            <a:endParaRPr/>
          </a:p>
        </p:txBody>
      </p:sp>
      <p:pic>
        <p:nvPicPr>
          <p:cNvPr descr="Crumbling | SAQA - Studio Art Quilt Associates"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87475"/>
            <a:ext cx="2296884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 close pictures</a:t>
            </a:r>
            <a:endParaRPr/>
          </a:p>
        </p:txBody>
      </p:sp>
      <p:pic>
        <p:nvPicPr>
          <p:cNvPr descr="Janet Windsor | SAQA - Studio Art Quilt Associates"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0"/>
            <a:ext cx="4260300" cy="4260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rumbling | SAQA - Studio Art Quilt Associates" id="68" name="Google Shape;6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0225" y="0"/>
            <a:ext cx="345384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490250" y="450150"/>
            <a:ext cx="4856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920"/>
              <a:t>“As the edges of the cliffs tumble into the ocean, the sea tosses them about and returns them to us as beautiful pebbles.”</a:t>
            </a:r>
            <a:endParaRPr sz="3920"/>
          </a:p>
        </p:txBody>
      </p:sp>
      <p:pic>
        <p:nvPicPr>
          <p:cNvPr descr="Crumbling | SAQA - Studio Art Quilt Associates"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0150" y="0"/>
            <a:ext cx="345384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Draw a rough outline of the rock shape</a:t>
            </a:r>
            <a:endParaRPr sz="2300"/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4813" y="167300"/>
            <a:ext cx="5234365" cy="39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4230575"/>
            <a:ext cx="84450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Using watercolors, paint in the colors and textures that you observe in the rock.</a:t>
            </a:r>
            <a:endParaRPr sz="2300"/>
          </a:p>
        </p:txBody>
      </p:sp>
      <p:pic>
        <p:nvPicPr>
          <p:cNvPr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4813" y="137525"/>
            <a:ext cx="5234365" cy="39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4230575"/>
            <a:ext cx="86685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365"/>
              <a:t>Practice sewing a rock while your fabric dries.  </a:t>
            </a:r>
            <a:endParaRPr sz="2365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365"/>
              <a:t>Stitch at least ¼” from the edge around the whole shape.</a:t>
            </a:r>
            <a:endParaRPr sz="2365"/>
          </a:p>
        </p:txBody>
      </p:sp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4813" y="182175"/>
            <a:ext cx="5234365" cy="39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Gently pull on the open end of the thread.</a:t>
            </a:r>
            <a:endParaRPr sz="2300"/>
          </a:p>
        </p:txBody>
      </p:sp>
      <p:pic>
        <p:nvPicPr>
          <p:cNvPr id="98" name="Google Shape;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4813" y="182200"/>
            <a:ext cx="5234365" cy="39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Stuff in some fiber fill </a:t>
            </a:r>
            <a:endParaRPr sz="2300"/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4813" y="152400"/>
            <a:ext cx="5234365" cy="39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