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62" r:id="rId4"/>
    <p:sldId id="258" r:id="rId5"/>
    <p:sldId id="259" r:id="rId6"/>
    <p:sldId id="266" r:id="rId7"/>
    <p:sldId id="260" r:id="rId8"/>
    <p:sldId id="261" r:id="rId9"/>
    <p:sldId id="263" r:id="rId10"/>
    <p:sldId id="264" r:id="rId11"/>
    <p:sldId id="265" r:id="rId12"/>
    <p:sldId id="267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060"/>
    <p:restoredTop sz="94681"/>
  </p:normalViewPr>
  <p:slideViewPr>
    <p:cSldViewPr snapToGrid="0">
      <p:cViewPr>
        <p:scale>
          <a:sx n="233" d="100"/>
          <a:sy n="233" d="100"/>
        </p:scale>
        <p:origin x="-5128" y="3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F75834-F768-01C1-D1C7-4279D9CC366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96CCA30-D105-E9D9-311E-43194B2B903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F380450-B904-8032-32EF-0725FFAC22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B7A157-B8B2-AA41-BD0B-AD26BBD134D5}" type="datetimeFigureOut">
              <a:rPr lang="en-US" smtClean="0"/>
              <a:t>10/12/23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24550FA-DB31-C7B1-EB69-941F180310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2F729B3-6A89-784F-BA64-628C545E5F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4AAC0D-EC66-874F-8ACC-2528B5B667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48699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7C2824-68D0-B584-F430-CE52B3423B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88BE535-6BB5-AE2F-33E8-18EBF5EFF39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C1B830-B8AD-4E13-4CDD-CDEC4B5633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B7A157-B8B2-AA41-BD0B-AD26BBD134D5}" type="datetimeFigureOut">
              <a:rPr lang="en-US" smtClean="0"/>
              <a:t>10/12/23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2094109-6120-9738-AB1D-E7F8DA6B82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E6F1D45-CCCA-F9F8-F65E-B70737CBF0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4AAC0D-EC66-874F-8ACC-2528B5B667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17956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FE31C2A-229F-3461-3786-07F861778ED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E3B736C-7A59-B001-48FE-D1D253DC2E5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680399-3BF0-DB9D-3951-73A8605B3D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B7A157-B8B2-AA41-BD0B-AD26BBD134D5}" type="datetimeFigureOut">
              <a:rPr lang="en-US" smtClean="0"/>
              <a:t>10/12/23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8F5DE13-1184-6466-ADA0-5457495BCE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1A2D3AC-D477-6409-9D40-A58E25889A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4AAC0D-EC66-874F-8ACC-2528B5B667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08927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CB7FA6-FF53-8138-5E9C-481762986A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A023932-46E9-252D-F9A4-433CA034003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31F990-2F2B-090A-69C6-C71BA6B049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B7A157-B8B2-AA41-BD0B-AD26BBD134D5}" type="datetimeFigureOut">
              <a:rPr lang="en-US" smtClean="0"/>
              <a:t>10/12/23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149884B-0509-5AF5-3627-161FC02DEE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98C2676-CE15-98B4-4F2C-2DBE2B7A54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4AAC0D-EC66-874F-8ACC-2528B5B667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23871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C3B267-3393-CEA1-41C3-7A66809F63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99B195D-592B-27D8-C7FC-A4396AAAB97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1F75CB4-6026-9EE4-3D81-C3EA4FC267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B7A157-B8B2-AA41-BD0B-AD26BBD134D5}" type="datetimeFigureOut">
              <a:rPr lang="en-US" smtClean="0"/>
              <a:t>10/12/23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7190257-A875-0569-C212-02F4F005E3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E6FBED-B277-5796-EC7A-02A92FA3D1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4AAC0D-EC66-874F-8ACC-2528B5B667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16998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CF1354-E852-7281-CCE2-9542608604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4FFE7B-54D6-0691-F62B-64BA8E6C3B5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B088A05-AEAD-384E-F10D-C25533237CC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AFFE37D-802A-B1A9-775C-E5714F81E9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B7A157-B8B2-AA41-BD0B-AD26BBD134D5}" type="datetimeFigureOut">
              <a:rPr lang="en-US" smtClean="0"/>
              <a:t>10/12/23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AA3647F-4439-ECB0-5F7A-5CA9089BE1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9EDCCFE-C46A-E5E4-8564-B49374AC0D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4AAC0D-EC66-874F-8ACC-2528B5B667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19680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57C431-63F0-5EEC-2A0A-5B05F2CF2A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0DF653B-602E-32A9-95DD-7C5326877C2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527D305-F64C-9355-B8CE-2255D15C0A4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2D6AEF5-6314-2A64-4776-3733EDB72F2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B9F9B93-AFB3-4B74-2346-C010D975564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2B8E037-8513-58E9-EAD3-1B514909A1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B7A157-B8B2-AA41-BD0B-AD26BBD134D5}" type="datetimeFigureOut">
              <a:rPr lang="en-US" smtClean="0"/>
              <a:t>10/12/23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739904B-D2AA-6BCD-1FF0-B1502D301D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5E300E0-CCA4-89C5-65EF-F03C9CAECB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4AAC0D-EC66-874F-8ACC-2528B5B667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53886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5FB30E-C921-78AD-4123-E64B84940B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5A6D237-4B44-D650-9FAE-184C2D2A6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B7A157-B8B2-AA41-BD0B-AD26BBD134D5}" type="datetimeFigureOut">
              <a:rPr lang="en-US" smtClean="0"/>
              <a:t>10/12/23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888A2DF-FB96-2415-B186-62184983A9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4BF8750-CBEA-F92B-F9CC-04F9245A24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4AAC0D-EC66-874F-8ACC-2528B5B667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42363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4DF4F70-1524-04B6-E3E6-9EAA6DD92E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B7A157-B8B2-AA41-BD0B-AD26BBD134D5}" type="datetimeFigureOut">
              <a:rPr lang="en-US" smtClean="0"/>
              <a:t>10/12/23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C84154C-7EA7-2FB2-45A9-28933D99EB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D7DD654-144F-52E8-07DA-D023C5C991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4AAC0D-EC66-874F-8ACC-2528B5B667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20557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154FA0-224F-B9A0-BD23-B456F737CB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446B8B3-F470-126C-1B90-2097DA2B0F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2C63109-45DB-DDDC-F76F-6263CE8169D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8717308-7494-9900-1A0C-9897269D13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B7A157-B8B2-AA41-BD0B-AD26BBD134D5}" type="datetimeFigureOut">
              <a:rPr lang="en-US" smtClean="0"/>
              <a:t>10/12/23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48F9C16-0AD7-9119-9AAF-A5C7813232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F40975F-5DD9-C939-4F2B-3D129E8201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4AAC0D-EC66-874F-8ACC-2528B5B667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57647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654CEB-A557-B6C4-ED86-AA3F100334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9759D36-5AF6-49CC-1C98-D99C630D2D0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8BCEFF7-07FA-7778-5734-47ED77C249C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193EEE2-DB15-50C6-A532-2C4D2569A4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B7A157-B8B2-AA41-BD0B-AD26BBD134D5}" type="datetimeFigureOut">
              <a:rPr lang="en-US" smtClean="0"/>
              <a:t>10/12/23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9623C48-E8EF-5038-5CDC-7FA38B04AE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F05B5B0-150A-87CE-F062-1F67C89C62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4AAC0D-EC66-874F-8ACC-2528B5B667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46692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E0ADE10-3250-2FA9-D51E-2233952E87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23F22F-679F-5FF8-8D6E-365A4262FF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BCBD4D-5024-2BB1-61D2-BD8B942A2EE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B7A157-B8B2-AA41-BD0B-AD26BBD134D5}" type="datetimeFigureOut">
              <a:rPr lang="en-US" smtClean="0"/>
              <a:t>10/12/23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0578ACF-26BC-8460-857E-16901AE0C00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136FBFA-80A5-49D7-8E71-02B64DCC1B5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4AAC0D-EC66-874F-8ACC-2528B5B667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73512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75B26A-2D94-B9CB-F57D-EDF58C655C9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Clouds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338A4A1-1B4F-46A6-728B-29AB65E773D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657462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1DA4F6-750D-0F46-BD8F-AD4D55D869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F211C9E3-0EFC-58C4-D2AB-EE86D1E28D4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 rot="5400000">
            <a:off x="1685626" y="690591"/>
            <a:ext cx="7530270" cy="5647701"/>
          </a:xfrm>
        </p:spPr>
      </p:pic>
    </p:spTree>
    <p:extLst>
      <p:ext uri="{BB962C8B-B14F-4D97-AF65-F5344CB8AC3E}">
        <p14:creationId xmlns:p14="http://schemas.microsoft.com/office/powerpoint/2010/main" val="327993078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5B7798-D83E-BF7B-29DC-A864BAA1CE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0B3813F0-54CB-A62C-8359-6E59664B981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 rot="5400000">
            <a:off x="1444816" y="924791"/>
            <a:ext cx="7398327" cy="5548744"/>
          </a:xfrm>
        </p:spPr>
      </p:pic>
    </p:spTree>
    <p:extLst>
      <p:ext uri="{BB962C8B-B14F-4D97-AF65-F5344CB8AC3E}">
        <p14:creationId xmlns:p14="http://schemas.microsoft.com/office/powerpoint/2010/main" val="166481314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E5CC21-242C-9FA6-C67A-C5716FB04B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5C0EA7A3-0AC1-42A6-F8D4-9496EDF109F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 rot="5400000">
            <a:off x="2079188" y="666026"/>
            <a:ext cx="8114785" cy="6086087"/>
          </a:xfrm>
        </p:spPr>
      </p:pic>
    </p:spTree>
    <p:extLst>
      <p:ext uri="{BB962C8B-B14F-4D97-AF65-F5344CB8AC3E}">
        <p14:creationId xmlns:p14="http://schemas.microsoft.com/office/powerpoint/2010/main" val="17379070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C08380-1EBF-4005-9122-B5B3297872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AED43E22-488B-5BD8-6E54-1C3D26FB6AB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43843" y="53181"/>
            <a:ext cx="9073092" cy="6804819"/>
          </a:xfrm>
        </p:spPr>
      </p:pic>
    </p:spTree>
    <p:extLst>
      <p:ext uri="{BB962C8B-B14F-4D97-AF65-F5344CB8AC3E}">
        <p14:creationId xmlns:p14="http://schemas.microsoft.com/office/powerpoint/2010/main" val="37523579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7A489B-8D77-748F-57B4-B8DAF351D4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4D502D57-02FF-5ABC-6E71-8BEEE4A1849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 rot="5400000">
            <a:off x="1705107" y="499760"/>
            <a:ext cx="8325160" cy="6243869"/>
          </a:xfrm>
        </p:spPr>
      </p:pic>
    </p:spTree>
    <p:extLst>
      <p:ext uri="{BB962C8B-B14F-4D97-AF65-F5344CB8AC3E}">
        <p14:creationId xmlns:p14="http://schemas.microsoft.com/office/powerpoint/2010/main" val="35869811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20B5B7-2290-86DA-E932-DAD6B188ED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1F89911D-8889-413A-1039-10477BAB1E7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840675" y="0"/>
            <a:ext cx="8917447" cy="6688086"/>
          </a:xfrm>
        </p:spPr>
      </p:pic>
    </p:spTree>
    <p:extLst>
      <p:ext uri="{BB962C8B-B14F-4D97-AF65-F5344CB8AC3E}">
        <p14:creationId xmlns:p14="http://schemas.microsoft.com/office/powerpoint/2010/main" val="17694487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48F95E-81D2-F6CC-7EA7-1D811193BF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0E1CE976-3FB2-5721-5DF2-5A9B77D63E4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 rot="5400000">
            <a:off x="1430974" y="83889"/>
            <a:ext cx="10117784" cy="7588336"/>
          </a:xfrm>
        </p:spPr>
      </p:pic>
    </p:spTree>
    <p:extLst>
      <p:ext uri="{BB962C8B-B14F-4D97-AF65-F5344CB8AC3E}">
        <p14:creationId xmlns:p14="http://schemas.microsoft.com/office/powerpoint/2010/main" val="22114627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2EC57F-852F-2949-01D3-A3B7A5D5ED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C0F93768-6456-A90E-76EA-25FF75C880B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50643" y="-393129"/>
            <a:ext cx="9786924" cy="7340193"/>
          </a:xfrm>
        </p:spPr>
      </p:pic>
    </p:spTree>
    <p:extLst>
      <p:ext uri="{BB962C8B-B14F-4D97-AF65-F5344CB8AC3E}">
        <p14:creationId xmlns:p14="http://schemas.microsoft.com/office/powerpoint/2010/main" val="36380473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80749C-6A80-B5ED-6387-DDF5B624D8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CDE6313D-3DCA-7BAA-C1C3-204CE8B3232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53748" y="145267"/>
            <a:ext cx="9417407" cy="7063055"/>
          </a:xfrm>
        </p:spPr>
      </p:pic>
    </p:spTree>
    <p:extLst>
      <p:ext uri="{BB962C8B-B14F-4D97-AF65-F5344CB8AC3E}">
        <p14:creationId xmlns:p14="http://schemas.microsoft.com/office/powerpoint/2010/main" val="143533288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1D4A2A-74B1-71F3-CEB7-1368BB81C9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BB393E6E-7B21-A390-3EF3-22D6E951085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 rot="5400000">
            <a:off x="1815360" y="532780"/>
            <a:ext cx="8277742" cy="6208305"/>
          </a:xfrm>
        </p:spPr>
      </p:pic>
    </p:spTree>
    <p:extLst>
      <p:ext uri="{BB962C8B-B14F-4D97-AF65-F5344CB8AC3E}">
        <p14:creationId xmlns:p14="http://schemas.microsoft.com/office/powerpoint/2010/main" val="326826900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529C07-E027-96D6-387C-CAA4C5E609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CED080EA-408D-AD6E-5372-71EDFBBCD2A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 rot="5400000">
            <a:off x="1833731" y="909948"/>
            <a:ext cx="7279577" cy="5459681"/>
          </a:xfrm>
        </p:spPr>
      </p:pic>
    </p:spTree>
    <p:extLst>
      <p:ext uri="{BB962C8B-B14F-4D97-AF65-F5344CB8AC3E}">
        <p14:creationId xmlns:p14="http://schemas.microsoft.com/office/powerpoint/2010/main" val="28215274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1</Words>
  <Application>Microsoft Macintosh PowerPoint</Application>
  <PresentationFormat>Widescreen</PresentationFormat>
  <Paragraphs>1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6" baseType="lpstr">
      <vt:lpstr>Arial</vt:lpstr>
      <vt:lpstr>Calibri</vt:lpstr>
      <vt:lpstr>Calibri Light</vt:lpstr>
      <vt:lpstr>Office Theme</vt:lpstr>
      <vt:lpstr>Clouds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Clouds</dc:title>
  <dc:creator>Microsoft Office User</dc:creator>
  <cp:lastModifiedBy>Microsoft Office User</cp:lastModifiedBy>
  <cp:revision>2</cp:revision>
  <dcterms:created xsi:type="dcterms:W3CDTF">2023-10-12T20:48:07Z</dcterms:created>
  <dcterms:modified xsi:type="dcterms:W3CDTF">2023-10-12T21:00:40Z</dcterms:modified>
</cp:coreProperties>
</file>