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6" r:id="rId7"/>
    <p:sldId id="260" r:id="rId8"/>
    <p:sldId id="261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0"/>
    <p:restoredTop sz="94681"/>
  </p:normalViewPr>
  <p:slideViewPr>
    <p:cSldViewPr snapToGrid="0">
      <p:cViewPr>
        <p:scale>
          <a:sx n="233" d="100"/>
          <a:sy n="233" d="100"/>
        </p:scale>
        <p:origin x="-512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75834-F768-01C1-D1C7-4279D9CC3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CCA30-D105-E9D9-311E-43194B2B90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80450-B904-8032-32EF-0725FFAC2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550FA-DB31-C7B1-EB69-941F1803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729B3-6A89-784F-BA64-628C545E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6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C2824-68D0-B584-F430-CE52B3423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8BE535-6BB5-AE2F-33E8-18EBF5EFF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1B830-B8AD-4E13-4CDD-CDEC4B56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94109-6120-9738-AB1D-E7F8DA6B8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F1D45-CCCA-F9F8-F65E-B70737CBF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95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E31C2A-229F-3461-3786-07F861778E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3B736C-7A59-B001-48FE-D1D253DC2E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80399-3BF0-DB9D-3951-73A8605B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5DE13-1184-6466-ADA0-5457495B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2D3AC-D477-6409-9D40-A58E25889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9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B7FA6-FF53-8138-5E9C-481762986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23932-46E9-252D-F9A4-433CA0340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1F990-2F2B-090A-69C6-C71BA6B04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9884B-0509-5AF5-3627-161FC02DE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C2676-CE15-98B4-4F2C-2DBE2B7A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8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B267-3393-CEA1-41C3-7A66809F6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B195D-592B-27D8-C7FC-A4396AAAB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75CB4-6026-9EE4-3D81-C3EA4FC26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90257-A875-0569-C212-02F4F005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6FBED-B277-5796-EC7A-02A92FA3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9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F1354-E852-7281-CCE2-954260860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FFE7B-54D6-0691-F62B-64BA8E6C3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88A05-AEAD-384E-F10D-C25533237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FE37D-802A-B1A9-775C-E5714F81E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A3647F-4439-ECB0-5F7A-5CA9089BE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DCCFE-C46A-E5E4-8564-B49374AC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6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7C431-63F0-5EEC-2A0A-5B05F2CF2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F653B-602E-32A9-95DD-7C532687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27D305-F64C-9355-B8CE-2255D15C0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D6AEF5-6314-2A64-4776-3733EDB72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9F9B93-AFB3-4B74-2346-C010D9755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B8E037-8513-58E9-EAD3-1B51490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39904B-D2AA-6BCD-1FF0-B1502D301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E300E0-CCA4-89C5-65EF-F03C9CAE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88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B30E-C921-78AD-4123-E64B84940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6D237-4B44-D650-9FAE-184C2D2A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88A2DF-FB96-2415-B186-62184983A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BF8750-CBEA-F92B-F9CC-04F9245A2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36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DF4F70-1524-04B6-E3E6-9EAA6DD92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84154C-7EA7-2FB2-45A9-28933D99E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DD654-144F-52E8-07DA-D023C5C99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5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54FA0-224F-B9A0-BD23-B456F737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6B8B3-F470-126C-1B90-2097DA2B0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C63109-45DB-DDDC-F76F-6263CE816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17308-7494-9900-1A0C-9897269D1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8F9C16-0AD7-9119-9AAF-A5C781323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40975F-5DD9-C939-4F2B-3D129E820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6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54CEB-A557-B6C4-ED86-AA3F10033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759D36-5AF6-49CC-1C98-D99C630D2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CEFF7-07FA-7778-5734-47ED77C24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3EEE2-DB15-50C6-A532-2C4D2569A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623C48-E8EF-5038-5CDC-7FA38B04A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05B5B0-150A-87CE-F062-1F67C89C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6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0ADE10-3250-2FA9-D51E-2233952E8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3F22F-679F-5FF8-8D6E-365A4262F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CBD4D-5024-2BB1-61D2-BD8B942A2E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7A157-B8B2-AA41-BD0B-AD26BBD134D5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78ACF-26BC-8460-857E-16901AE0C0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6FBFA-80A5-49D7-8E71-02B64DCC1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AAC0D-EC66-874F-8ACC-2528B5B66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5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5B26A-2D94-B9CB-F57D-EDF58C655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Clouds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8A4A1-1B4F-46A6-728B-29AB65E773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57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DA4F6-750D-0F46-BD8F-AD4D55D86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11C9E3-0EFC-58C4-D2AB-EE86D1E28D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685626" y="690591"/>
            <a:ext cx="7530270" cy="5647701"/>
          </a:xfrm>
        </p:spPr>
      </p:pic>
    </p:spTree>
    <p:extLst>
      <p:ext uri="{BB962C8B-B14F-4D97-AF65-F5344CB8AC3E}">
        <p14:creationId xmlns:p14="http://schemas.microsoft.com/office/powerpoint/2010/main" val="3279930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B7798-D83E-BF7B-29DC-A864BAA1C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3813F0-54CB-A62C-8359-6E59664B9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444816" y="924791"/>
            <a:ext cx="7398327" cy="5548744"/>
          </a:xfrm>
        </p:spPr>
      </p:pic>
    </p:spTree>
    <p:extLst>
      <p:ext uri="{BB962C8B-B14F-4D97-AF65-F5344CB8AC3E}">
        <p14:creationId xmlns:p14="http://schemas.microsoft.com/office/powerpoint/2010/main" val="166481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5CC21-242C-9FA6-C67A-C5716FB04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0EA7A3-0AC1-42A6-F8D4-9496EDF10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079188" y="666026"/>
            <a:ext cx="8114785" cy="6086087"/>
          </a:xfrm>
        </p:spPr>
      </p:pic>
    </p:spTree>
    <p:extLst>
      <p:ext uri="{BB962C8B-B14F-4D97-AF65-F5344CB8AC3E}">
        <p14:creationId xmlns:p14="http://schemas.microsoft.com/office/powerpoint/2010/main" val="1737907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08380-1EBF-4005-9122-B5B329787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ED43E22-488B-5BD8-6E54-1C3D26FB6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843" y="53181"/>
            <a:ext cx="9073092" cy="6804819"/>
          </a:xfrm>
        </p:spPr>
      </p:pic>
    </p:spTree>
    <p:extLst>
      <p:ext uri="{BB962C8B-B14F-4D97-AF65-F5344CB8AC3E}">
        <p14:creationId xmlns:p14="http://schemas.microsoft.com/office/powerpoint/2010/main" val="3752357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A489B-8D77-748F-57B4-B8DAF351D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502D57-02FF-5ABC-6E71-8BEEE4A18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705107" y="499760"/>
            <a:ext cx="8325160" cy="6243869"/>
          </a:xfrm>
        </p:spPr>
      </p:pic>
    </p:spTree>
    <p:extLst>
      <p:ext uri="{BB962C8B-B14F-4D97-AF65-F5344CB8AC3E}">
        <p14:creationId xmlns:p14="http://schemas.microsoft.com/office/powerpoint/2010/main" val="35869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0B5B7-2290-86DA-E932-DAD6B188E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89911D-8889-413A-1039-10477BAB1E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0675" y="0"/>
            <a:ext cx="8917447" cy="6688086"/>
          </a:xfrm>
        </p:spPr>
      </p:pic>
    </p:spTree>
    <p:extLst>
      <p:ext uri="{BB962C8B-B14F-4D97-AF65-F5344CB8AC3E}">
        <p14:creationId xmlns:p14="http://schemas.microsoft.com/office/powerpoint/2010/main" val="176944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8F95E-81D2-F6CC-7EA7-1D811193B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1CE976-3FB2-5721-5DF2-5A9B77D63E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430974" y="83889"/>
            <a:ext cx="10117784" cy="7588336"/>
          </a:xfrm>
        </p:spPr>
      </p:pic>
    </p:spTree>
    <p:extLst>
      <p:ext uri="{BB962C8B-B14F-4D97-AF65-F5344CB8AC3E}">
        <p14:creationId xmlns:p14="http://schemas.microsoft.com/office/powerpoint/2010/main" val="2211462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EC57F-852F-2949-01D3-A3B7A5D5E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F93768-6456-A90E-76EA-25FF75C88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0643" y="-393129"/>
            <a:ext cx="9786924" cy="7340193"/>
          </a:xfrm>
        </p:spPr>
      </p:pic>
    </p:spTree>
    <p:extLst>
      <p:ext uri="{BB962C8B-B14F-4D97-AF65-F5344CB8AC3E}">
        <p14:creationId xmlns:p14="http://schemas.microsoft.com/office/powerpoint/2010/main" val="3638047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0749C-6A80-B5ED-6387-DDF5B624D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E6313D-3DCA-7BAA-C1C3-204CE8B32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748" y="145267"/>
            <a:ext cx="9417407" cy="7063055"/>
          </a:xfrm>
        </p:spPr>
      </p:pic>
    </p:spTree>
    <p:extLst>
      <p:ext uri="{BB962C8B-B14F-4D97-AF65-F5344CB8AC3E}">
        <p14:creationId xmlns:p14="http://schemas.microsoft.com/office/powerpoint/2010/main" val="1435332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D4A2A-74B1-71F3-CEB7-1368BB81C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393E6E-7B21-A390-3EF3-22D6E95108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815360" y="532780"/>
            <a:ext cx="8277742" cy="6208305"/>
          </a:xfrm>
        </p:spPr>
      </p:pic>
    </p:spTree>
    <p:extLst>
      <p:ext uri="{BB962C8B-B14F-4D97-AF65-F5344CB8AC3E}">
        <p14:creationId xmlns:p14="http://schemas.microsoft.com/office/powerpoint/2010/main" val="3268269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29C07-E027-96D6-387C-CAA4C5E6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D080EA-408D-AD6E-5372-71EDFBBCD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833731" y="909948"/>
            <a:ext cx="7279577" cy="5459681"/>
          </a:xfrm>
        </p:spPr>
      </p:pic>
    </p:spTree>
    <p:extLst>
      <p:ext uri="{BB962C8B-B14F-4D97-AF65-F5344CB8AC3E}">
        <p14:creationId xmlns:p14="http://schemas.microsoft.com/office/powerpoint/2010/main" val="2821527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</Words>
  <Application>Microsoft Macintosh PowerPoint</Application>
  <PresentationFormat>Widescreen</PresentationFormat>
  <Paragraphs>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Clouds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</dc:title>
  <dc:creator>Microsoft Office User</dc:creator>
  <cp:lastModifiedBy>Microsoft Office User</cp:lastModifiedBy>
  <cp:revision>2</cp:revision>
  <dcterms:created xsi:type="dcterms:W3CDTF">2023-10-12T20:48:07Z</dcterms:created>
  <dcterms:modified xsi:type="dcterms:W3CDTF">2023-10-12T21:00:40Z</dcterms:modified>
</cp:coreProperties>
</file>